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9144000" cy="514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80"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83957" y="434657"/>
            <a:ext cx="6776085" cy="391794"/>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u="sng">
                <a:solidFill>
                  <a:srgbClr val="1154CC"/>
                </a:solidFill>
                <a:latin typeface="Candara"/>
                <a:cs typeface="Candara"/>
              </a:defRPr>
            </a:lvl1pPr>
          </a:lstStyle>
          <a:p>
            <a:endParaRPr/>
          </a:p>
        </p:txBody>
      </p:sp>
      <p:sp>
        <p:nvSpPr>
          <p:cNvPr id="3" name="Holder 3"/>
          <p:cNvSpPr>
            <a:spLocks noGrp="1"/>
          </p:cNvSpPr>
          <p:nvPr>
            <p:ph type="body" idx="1"/>
          </p:nvPr>
        </p:nvSpPr>
        <p:spPr/>
        <p:txBody>
          <a:bodyPr lIns="0" tIns="0" rIns="0" bIns="0"/>
          <a:lstStyle>
            <a:lvl1pPr>
              <a:defRPr sz="2000" b="0" i="0">
                <a:solidFill>
                  <a:schemeClr val="bg1"/>
                </a:solidFill>
                <a:latin typeface="Candara"/>
                <a:cs typeface="Candar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u="sng">
                <a:solidFill>
                  <a:srgbClr val="1154CC"/>
                </a:solidFill>
                <a:latin typeface="Candara"/>
                <a:cs typeface="Candara"/>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212121"/>
          </a:solidFill>
        </p:spPr>
        <p:txBody>
          <a:bodyPr wrap="square" lIns="0" tIns="0" rIns="0" bIns="0" rtlCol="0"/>
          <a:lstStyle/>
          <a:p>
            <a:endParaRPr/>
          </a:p>
        </p:txBody>
      </p:sp>
      <p:sp>
        <p:nvSpPr>
          <p:cNvPr id="17" name="bg object 17"/>
          <p:cNvSpPr/>
          <p:nvPr/>
        </p:nvSpPr>
        <p:spPr>
          <a:xfrm>
            <a:off x="0" y="0"/>
            <a:ext cx="3258820" cy="5143500"/>
          </a:xfrm>
          <a:custGeom>
            <a:avLst/>
            <a:gdLst/>
            <a:ahLst/>
            <a:cxnLst/>
            <a:rect l="l" t="t" r="r" b="b"/>
            <a:pathLst>
              <a:path w="3258820" h="5143500">
                <a:moveTo>
                  <a:pt x="590856" y="0"/>
                </a:moveTo>
                <a:lnTo>
                  <a:pt x="0" y="0"/>
                </a:lnTo>
                <a:lnTo>
                  <a:pt x="0" y="5143497"/>
                </a:lnTo>
                <a:lnTo>
                  <a:pt x="3256087" y="5143497"/>
                </a:lnTo>
                <a:lnTo>
                  <a:pt x="3258820" y="5143469"/>
                </a:lnTo>
                <a:lnTo>
                  <a:pt x="590856" y="0"/>
                </a:lnTo>
                <a:close/>
              </a:path>
            </a:pathLst>
          </a:custGeom>
          <a:solidFill>
            <a:srgbClr val="333333"/>
          </a:solidFill>
        </p:spPr>
        <p:txBody>
          <a:bodyPr wrap="square" lIns="0" tIns="0" rIns="0" bIns="0" rtlCol="0"/>
          <a:lstStyle/>
          <a:p>
            <a:endParaRPr/>
          </a:p>
        </p:txBody>
      </p:sp>
      <p:sp>
        <p:nvSpPr>
          <p:cNvPr id="18" name="bg object 18"/>
          <p:cNvSpPr/>
          <p:nvPr/>
        </p:nvSpPr>
        <p:spPr>
          <a:xfrm>
            <a:off x="0" y="0"/>
            <a:ext cx="855980" cy="731520"/>
          </a:xfrm>
          <a:custGeom>
            <a:avLst/>
            <a:gdLst/>
            <a:ahLst/>
            <a:cxnLst/>
            <a:rect l="l" t="t" r="r" b="b"/>
            <a:pathLst>
              <a:path w="855980" h="731520">
                <a:moveTo>
                  <a:pt x="478936" y="0"/>
                </a:moveTo>
                <a:lnTo>
                  <a:pt x="0" y="0"/>
                </a:lnTo>
                <a:lnTo>
                  <a:pt x="0" y="731520"/>
                </a:lnTo>
                <a:lnTo>
                  <a:pt x="855979" y="731520"/>
                </a:lnTo>
                <a:lnTo>
                  <a:pt x="478936" y="0"/>
                </a:lnTo>
                <a:close/>
              </a:path>
            </a:pathLst>
          </a:custGeom>
          <a:solidFill>
            <a:srgbClr val="FF8600"/>
          </a:solidFill>
        </p:spPr>
        <p:txBody>
          <a:bodyPr wrap="square" lIns="0" tIns="0" rIns="0" bIns="0" rtlCol="0"/>
          <a:lstStyle/>
          <a:p>
            <a:endParaRPr/>
          </a:p>
        </p:txBody>
      </p:sp>
      <p:sp>
        <p:nvSpPr>
          <p:cNvPr id="19" name="bg object 19"/>
          <p:cNvSpPr/>
          <p:nvPr/>
        </p:nvSpPr>
        <p:spPr>
          <a:xfrm>
            <a:off x="477710" y="0"/>
            <a:ext cx="513080" cy="739140"/>
          </a:xfrm>
          <a:custGeom>
            <a:avLst/>
            <a:gdLst/>
            <a:ahLst/>
            <a:cxnLst/>
            <a:rect l="l" t="t" r="r" b="b"/>
            <a:pathLst>
              <a:path w="513080" h="739140">
                <a:moveTo>
                  <a:pt x="129489" y="0"/>
                </a:moveTo>
                <a:lnTo>
                  <a:pt x="0" y="0"/>
                </a:lnTo>
                <a:lnTo>
                  <a:pt x="383400" y="739139"/>
                </a:lnTo>
                <a:lnTo>
                  <a:pt x="512889" y="739139"/>
                </a:lnTo>
                <a:lnTo>
                  <a:pt x="129489" y="0"/>
                </a:lnTo>
                <a:close/>
              </a:path>
            </a:pathLst>
          </a:custGeom>
          <a:solidFill>
            <a:srgbClr val="FFFFFF"/>
          </a:solidFill>
        </p:spPr>
        <p:txBody>
          <a:bodyPr wrap="square" lIns="0" tIns="0" rIns="0" bIns="0" rtlCol="0"/>
          <a:lstStyle/>
          <a:p>
            <a:endParaRPr/>
          </a:p>
        </p:txBody>
      </p:sp>
      <p:sp>
        <p:nvSpPr>
          <p:cNvPr id="20" name="bg object 20"/>
          <p:cNvSpPr/>
          <p:nvPr/>
        </p:nvSpPr>
        <p:spPr>
          <a:xfrm>
            <a:off x="990600" y="4925059"/>
            <a:ext cx="8153400" cy="218440"/>
          </a:xfrm>
          <a:custGeom>
            <a:avLst/>
            <a:gdLst/>
            <a:ahLst/>
            <a:cxnLst/>
            <a:rect l="l" t="t" r="r" b="b"/>
            <a:pathLst>
              <a:path w="8153400" h="218439">
                <a:moveTo>
                  <a:pt x="8153400" y="0"/>
                </a:moveTo>
                <a:lnTo>
                  <a:pt x="0" y="0"/>
                </a:lnTo>
                <a:lnTo>
                  <a:pt x="112580" y="218438"/>
                </a:lnTo>
                <a:lnTo>
                  <a:pt x="8153400" y="218438"/>
                </a:lnTo>
                <a:lnTo>
                  <a:pt x="8153400" y="0"/>
                </a:lnTo>
                <a:close/>
              </a:path>
            </a:pathLst>
          </a:custGeom>
          <a:solidFill>
            <a:srgbClr val="FF86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600" b="0" i="0" u="sng">
                <a:solidFill>
                  <a:srgbClr val="1154CC"/>
                </a:solidFill>
                <a:latin typeface="Candara"/>
                <a:cs typeface="Candar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3258820" cy="5143500"/>
          </a:xfrm>
          <a:custGeom>
            <a:avLst/>
            <a:gdLst/>
            <a:ahLst/>
            <a:cxnLst/>
            <a:rect l="l" t="t" r="r" b="b"/>
            <a:pathLst>
              <a:path w="3258820" h="5143500">
                <a:moveTo>
                  <a:pt x="590856" y="0"/>
                </a:moveTo>
                <a:lnTo>
                  <a:pt x="0" y="0"/>
                </a:lnTo>
                <a:lnTo>
                  <a:pt x="0" y="5143497"/>
                </a:lnTo>
                <a:lnTo>
                  <a:pt x="3256087" y="5143497"/>
                </a:lnTo>
                <a:lnTo>
                  <a:pt x="3258820" y="5143469"/>
                </a:lnTo>
                <a:lnTo>
                  <a:pt x="590856" y="0"/>
                </a:lnTo>
                <a:close/>
              </a:path>
            </a:pathLst>
          </a:custGeom>
          <a:solidFill>
            <a:srgbClr val="F3F3F3"/>
          </a:solidFill>
        </p:spPr>
        <p:txBody>
          <a:bodyPr wrap="square" lIns="0" tIns="0" rIns="0" bIns="0" rtlCol="0"/>
          <a:lstStyle/>
          <a:p>
            <a:endParaRPr/>
          </a:p>
        </p:txBody>
      </p:sp>
      <p:sp>
        <p:nvSpPr>
          <p:cNvPr id="17" name="bg object 17"/>
          <p:cNvSpPr/>
          <p:nvPr/>
        </p:nvSpPr>
        <p:spPr>
          <a:xfrm>
            <a:off x="0" y="0"/>
            <a:ext cx="855980" cy="731520"/>
          </a:xfrm>
          <a:custGeom>
            <a:avLst/>
            <a:gdLst/>
            <a:ahLst/>
            <a:cxnLst/>
            <a:rect l="l" t="t" r="r" b="b"/>
            <a:pathLst>
              <a:path w="855980" h="731520">
                <a:moveTo>
                  <a:pt x="478936" y="0"/>
                </a:moveTo>
                <a:lnTo>
                  <a:pt x="0" y="0"/>
                </a:lnTo>
                <a:lnTo>
                  <a:pt x="0" y="731520"/>
                </a:lnTo>
                <a:lnTo>
                  <a:pt x="855979" y="731520"/>
                </a:lnTo>
                <a:lnTo>
                  <a:pt x="478936" y="0"/>
                </a:lnTo>
                <a:close/>
              </a:path>
            </a:pathLst>
          </a:custGeom>
          <a:solidFill>
            <a:srgbClr val="212121"/>
          </a:solidFill>
        </p:spPr>
        <p:txBody>
          <a:bodyPr wrap="square" lIns="0" tIns="0" rIns="0" bIns="0" rtlCol="0"/>
          <a:lstStyle/>
          <a:p>
            <a:endParaRPr/>
          </a:p>
        </p:txBody>
      </p:sp>
      <p:sp>
        <p:nvSpPr>
          <p:cNvPr id="18" name="bg object 18"/>
          <p:cNvSpPr/>
          <p:nvPr/>
        </p:nvSpPr>
        <p:spPr>
          <a:xfrm>
            <a:off x="477710" y="0"/>
            <a:ext cx="513080" cy="739140"/>
          </a:xfrm>
          <a:custGeom>
            <a:avLst/>
            <a:gdLst/>
            <a:ahLst/>
            <a:cxnLst/>
            <a:rect l="l" t="t" r="r" b="b"/>
            <a:pathLst>
              <a:path w="513080" h="739140">
                <a:moveTo>
                  <a:pt x="129489" y="0"/>
                </a:moveTo>
                <a:lnTo>
                  <a:pt x="0" y="0"/>
                </a:lnTo>
                <a:lnTo>
                  <a:pt x="383400" y="739139"/>
                </a:lnTo>
                <a:lnTo>
                  <a:pt x="512889" y="739139"/>
                </a:lnTo>
                <a:lnTo>
                  <a:pt x="129489" y="0"/>
                </a:lnTo>
                <a:close/>
              </a:path>
            </a:pathLst>
          </a:custGeom>
          <a:solidFill>
            <a:srgbClr val="FF8600"/>
          </a:solidFill>
        </p:spPr>
        <p:txBody>
          <a:bodyPr wrap="square" lIns="0" tIns="0" rIns="0" bIns="0" rtlCol="0"/>
          <a:lstStyle/>
          <a:p>
            <a:endParaRPr/>
          </a:p>
        </p:txBody>
      </p:sp>
      <p:sp>
        <p:nvSpPr>
          <p:cNvPr id="19" name="bg object 19"/>
          <p:cNvSpPr/>
          <p:nvPr/>
        </p:nvSpPr>
        <p:spPr>
          <a:xfrm>
            <a:off x="744219" y="271779"/>
            <a:ext cx="7505700" cy="749300"/>
          </a:xfrm>
          <a:custGeom>
            <a:avLst/>
            <a:gdLst/>
            <a:ahLst/>
            <a:cxnLst/>
            <a:rect l="l" t="t" r="r" b="b"/>
            <a:pathLst>
              <a:path w="7505700" h="749300">
                <a:moveTo>
                  <a:pt x="7119493" y="0"/>
                </a:moveTo>
                <a:lnTo>
                  <a:pt x="0" y="0"/>
                </a:lnTo>
                <a:lnTo>
                  <a:pt x="386207" y="749300"/>
                </a:lnTo>
                <a:lnTo>
                  <a:pt x="7505700" y="749300"/>
                </a:lnTo>
                <a:lnTo>
                  <a:pt x="7119493" y="0"/>
                </a:lnTo>
                <a:close/>
              </a:path>
            </a:pathLst>
          </a:custGeom>
          <a:solidFill>
            <a:srgbClr val="212121"/>
          </a:solidFill>
        </p:spPr>
        <p:txBody>
          <a:bodyPr wrap="square" lIns="0" tIns="0" rIns="0" bIns="0" rtlCol="0"/>
          <a:lstStyle/>
          <a:p>
            <a:endParaRPr/>
          </a:p>
        </p:txBody>
      </p:sp>
      <p:sp>
        <p:nvSpPr>
          <p:cNvPr id="20" name="bg object 20"/>
          <p:cNvSpPr/>
          <p:nvPr/>
        </p:nvSpPr>
        <p:spPr>
          <a:xfrm>
            <a:off x="990600" y="271779"/>
            <a:ext cx="8153400" cy="4871720"/>
          </a:xfrm>
          <a:custGeom>
            <a:avLst/>
            <a:gdLst/>
            <a:ahLst/>
            <a:cxnLst/>
            <a:rect l="l" t="t" r="r" b="b"/>
            <a:pathLst>
              <a:path w="8153400" h="4871720">
                <a:moveTo>
                  <a:pt x="8153400" y="4653280"/>
                </a:moveTo>
                <a:lnTo>
                  <a:pt x="0" y="4653280"/>
                </a:lnTo>
                <a:lnTo>
                  <a:pt x="112572" y="4871720"/>
                </a:lnTo>
                <a:lnTo>
                  <a:pt x="8153400" y="4871720"/>
                </a:lnTo>
                <a:lnTo>
                  <a:pt x="8153400" y="4653280"/>
                </a:lnTo>
                <a:close/>
              </a:path>
              <a:path w="8153400" h="4871720">
                <a:moveTo>
                  <a:pt x="8153400" y="0"/>
                </a:moveTo>
                <a:lnTo>
                  <a:pt x="6870700" y="0"/>
                </a:lnTo>
                <a:lnTo>
                  <a:pt x="7256907" y="749300"/>
                </a:lnTo>
                <a:lnTo>
                  <a:pt x="8153400" y="749300"/>
                </a:lnTo>
                <a:lnTo>
                  <a:pt x="8153400" y="0"/>
                </a:lnTo>
                <a:close/>
              </a:path>
            </a:pathLst>
          </a:custGeom>
          <a:solidFill>
            <a:srgbClr val="FF8600"/>
          </a:solidFill>
        </p:spPr>
        <p:txBody>
          <a:bodyPr wrap="square" lIns="0" tIns="0" rIns="0" bIns="0" rtlCol="0"/>
          <a:lstStyle/>
          <a:p>
            <a:endParaRPr/>
          </a:p>
        </p:txBody>
      </p:sp>
      <p:sp>
        <p:nvSpPr>
          <p:cNvPr id="2" name="Holder 2"/>
          <p:cNvSpPr>
            <a:spLocks noGrp="1"/>
          </p:cNvSpPr>
          <p:nvPr>
            <p:ph type="title"/>
          </p:nvPr>
        </p:nvSpPr>
        <p:spPr>
          <a:xfrm>
            <a:off x="1188719" y="1107757"/>
            <a:ext cx="3035935" cy="803910"/>
          </a:xfrm>
          <a:prstGeom prst="rect">
            <a:avLst/>
          </a:prstGeom>
        </p:spPr>
        <p:txBody>
          <a:bodyPr wrap="square" lIns="0" tIns="0" rIns="0" bIns="0">
            <a:spAutoFit/>
          </a:bodyPr>
          <a:lstStyle>
            <a:lvl1pPr>
              <a:defRPr sz="1600" b="0" i="0" u="sng">
                <a:solidFill>
                  <a:srgbClr val="1154CC"/>
                </a:solidFill>
                <a:latin typeface="Candara"/>
                <a:cs typeface="Candara"/>
              </a:defRPr>
            </a:lvl1pPr>
          </a:lstStyle>
          <a:p>
            <a:endParaRPr/>
          </a:p>
        </p:txBody>
      </p:sp>
      <p:sp>
        <p:nvSpPr>
          <p:cNvPr id="3" name="Holder 3"/>
          <p:cNvSpPr>
            <a:spLocks noGrp="1"/>
          </p:cNvSpPr>
          <p:nvPr>
            <p:ph type="body" idx="1"/>
          </p:nvPr>
        </p:nvSpPr>
        <p:spPr>
          <a:xfrm>
            <a:off x="879157" y="1417065"/>
            <a:ext cx="8039100" cy="2846070"/>
          </a:xfrm>
          <a:prstGeom prst="rect">
            <a:avLst/>
          </a:prstGeom>
        </p:spPr>
        <p:txBody>
          <a:bodyPr wrap="square" lIns="0" tIns="0" rIns="0" bIns="0">
            <a:spAutoFit/>
          </a:bodyPr>
          <a:lstStyle>
            <a:lvl1pPr>
              <a:defRPr sz="2000" b="0" i="0">
                <a:solidFill>
                  <a:schemeClr val="bg1"/>
                </a:solidFill>
                <a:latin typeface="Candara"/>
                <a:cs typeface="Candara"/>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9/20/2022</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xentricx.com/index.php/custom_controller/servic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4"/>
          <p:cNvGrpSpPr/>
          <p:nvPr/>
        </p:nvGrpSpPr>
        <p:grpSpPr>
          <a:xfrm>
            <a:off x="0" y="0"/>
            <a:ext cx="9143999" cy="5143500"/>
            <a:chOff x="0" y="0"/>
            <a:chExt cx="9143999" cy="5143500"/>
          </a:xfrm>
        </p:grpSpPr>
        <p:sp>
          <p:nvSpPr>
            <p:cNvPr id="5" name="object 5"/>
            <p:cNvSpPr/>
            <p:nvPr/>
          </p:nvSpPr>
          <p:spPr>
            <a:xfrm>
              <a:off x="5087620" y="0"/>
              <a:ext cx="4056379" cy="5143500"/>
            </a:xfrm>
            <a:custGeom>
              <a:avLst/>
              <a:gdLst/>
              <a:ahLst/>
              <a:cxnLst/>
              <a:rect l="l" t="t" r="r" b="b"/>
              <a:pathLst>
                <a:path w="4056379" h="5143500">
                  <a:moveTo>
                    <a:pt x="4056379" y="0"/>
                  </a:moveTo>
                  <a:lnTo>
                    <a:pt x="0" y="0"/>
                  </a:lnTo>
                  <a:lnTo>
                    <a:pt x="2666298" y="5143497"/>
                  </a:lnTo>
                  <a:lnTo>
                    <a:pt x="4056379" y="5143497"/>
                  </a:lnTo>
                  <a:lnTo>
                    <a:pt x="4056379" y="0"/>
                  </a:lnTo>
                  <a:close/>
                </a:path>
              </a:pathLst>
            </a:custGeom>
            <a:solidFill>
              <a:srgbClr val="FF8600">
                <a:alpha val="85488"/>
              </a:srgbClr>
            </a:solidFill>
          </p:spPr>
          <p:txBody>
            <a:bodyPr wrap="square" lIns="0" tIns="0" rIns="0" bIns="0" rtlCol="0"/>
            <a:lstStyle/>
            <a:p>
              <a:endParaRPr/>
            </a:p>
          </p:txBody>
        </p:sp>
        <p:sp>
          <p:nvSpPr>
            <p:cNvPr id="6" name="object 6"/>
            <p:cNvSpPr/>
            <p:nvPr/>
          </p:nvSpPr>
          <p:spPr>
            <a:xfrm>
              <a:off x="0" y="4394200"/>
              <a:ext cx="7754620" cy="749300"/>
            </a:xfrm>
            <a:custGeom>
              <a:avLst/>
              <a:gdLst/>
              <a:ahLst/>
              <a:cxnLst/>
              <a:rect l="l" t="t" r="r" b="b"/>
              <a:pathLst>
                <a:path w="7754620" h="749300">
                  <a:moveTo>
                    <a:pt x="7368413" y="0"/>
                  </a:moveTo>
                  <a:lnTo>
                    <a:pt x="0" y="0"/>
                  </a:lnTo>
                  <a:lnTo>
                    <a:pt x="0" y="749298"/>
                  </a:lnTo>
                  <a:lnTo>
                    <a:pt x="7754619" y="749298"/>
                  </a:lnTo>
                  <a:lnTo>
                    <a:pt x="7368413" y="0"/>
                  </a:lnTo>
                  <a:close/>
                </a:path>
              </a:pathLst>
            </a:custGeom>
            <a:solidFill>
              <a:srgbClr val="FFFFFF">
                <a:alpha val="17646"/>
              </a:srgbClr>
            </a:solidFill>
          </p:spPr>
          <p:txBody>
            <a:bodyPr wrap="square" lIns="0" tIns="0" rIns="0" bIns="0" rtlCol="0"/>
            <a:lstStyle/>
            <a:p>
              <a:endParaRPr/>
            </a:p>
          </p:txBody>
        </p:sp>
        <p:sp>
          <p:nvSpPr>
            <p:cNvPr id="7" name="object 7"/>
            <p:cNvSpPr/>
            <p:nvPr/>
          </p:nvSpPr>
          <p:spPr>
            <a:xfrm>
              <a:off x="1028699" y="4165600"/>
              <a:ext cx="8115300" cy="228600"/>
            </a:xfrm>
            <a:custGeom>
              <a:avLst/>
              <a:gdLst/>
              <a:ahLst/>
              <a:cxnLst/>
              <a:rect l="l" t="t" r="r" b="b"/>
              <a:pathLst>
                <a:path w="8115300" h="228600">
                  <a:moveTo>
                    <a:pt x="8115300" y="0"/>
                  </a:moveTo>
                  <a:lnTo>
                    <a:pt x="0" y="0"/>
                  </a:lnTo>
                  <a:lnTo>
                    <a:pt x="117817" y="228600"/>
                  </a:lnTo>
                  <a:lnTo>
                    <a:pt x="8115300" y="228600"/>
                  </a:lnTo>
                  <a:lnTo>
                    <a:pt x="8115300" y="0"/>
                  </a:lnTo>
                  <a:close/>
                </a:path>
              </a:pathLst>
            </a:custGeom>
            <a:solidFill>
              <a:srgbClr val="FFFFFF"/>
            </a:solidFill>
          </p:spPr>
          <p:txBody>
            <a:bodyPr wrap="square" lIns="0" tIns="0" rIns="0" bIns="0" rtlCol="0"/>
            <a:lstStyle/>
            <a:p>
              <a:endParaRPr/>
            </a:p>
          </p:txBody>
        </p:sp>
      </p:grpSp>
      <p:sp>
        <p:nvSpPr>
          <p:cNvPr id="12" name="Rectangle 11"/>
          <p:cNvSpPr/>
          <p:nvPr/>
        </p:nvSpPr>
        <p:spPr>
          <a:xfrm>
            <a:off x="1143000" y="2387084"/>
            <a:ext cx="4724400" cy="369332"/>
          </a:xfrm>
          <a:prstGeom prst="rect">
            <a:avLst/>
          </a:prstGeom>
        </p:spPr>
        <p:txBody>
          <a:bodyPr wrap="square">
            <a:spAutoFit/>
          </a:bodyPr>
          <a:lstStyle/>
          <a:p>
            <a:r>
              <a:rPr lang="en-US" dirty="0">
                <a:solidFill>
                  <a:srgbClr val="FFFF00"/>
                </a:solidFill>
              </a:rPr>
              <a:t> </a:t>
            </a:r>
            <a:endParaRPr lang="en-US" dirty="0"/>
          </a:p>
        </p:txBody>
      </p:sp>
      <p:pic>
        <p:nvPicPr>
          <p:cNvPr id="1026" name="Picture 2" descr="C:\Users\lk\Desktop\download (1).png"/>
          <p:cNvPicPr>
            <a:picLocks noChangeAspect="1" noChangeArrowheads="1"/>
          </p:cNvPicPr>
          <p:nvPr/>
        </p:nvPicPr>
        <p:blipFill>
          <a:blip r:embed="rId2"/>
          <a:srcRect/>
          <a:stretch>
            <a:fillRect/>
          </a:stretch>
        </p:blipFill>
        <p:spPr bwMode="auto">
          <a:xfrm>
            <a:off x="381000" y="0"/>
            <a:ext cx="4762500" cy="47625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5715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212121"/>
          </a:solidFill>
        </p:spPr>
        <p:txBody>
          <a:bodyPr wrap="square" lIns="0" tIns="0" rIns="0" bIns="0" rtlCol="0"/>
          <a:lstStyle/>
          <a:p>
            <a:endParaRPr/>
          </a:p>
        </p:txBody>
      </p:sp>
      <p:grpSp>
        <p:nvGrpSpPr>
          <p:cNvPr id="3" name="object 3"/>
          <p:cNvGrpSpPr/>
          <p:nvPr/>
        </p:nvGrpSpPr>
        <p:grpSpPr>
          <a:xfrm>
            <a:off x="0" y="0"/>
            <a:ext cx="9144000" cy="5143500"/>
            <a:chOff x="0" y="0"/>
            <a:chExt cx="9144000" cy="5143500"/>
          </a:xfrm>
        </p:grpSpPr>
        <p:sp>
          <p:nvSpPr>
            <p:cNvPr id="4" name="object 4"/>
            <p:cNvSpPr/>
            <p:nvPr/>
          </p:nvSpPr>
          <p:spPr>
            <a:xfrm>
              <a:off x="0" y="0"/>
              <a:ext cx="3258820" cy="5143500"/>
            </a:xfrm>
            <a:custGeom>
              <a:avLst/>
              <a:gdLst/>
              <a:ahLst/>
              <a:cxnLst/>
              <a:rect l="l" t="t" r="r" b="b"/>
              <a:pathLst>
                <a:path w="3258820" h="5143500">
                  <a:moveTo>
                    <a:pt x="590856" y="0"/>
                  </a:moveTo>
                  <a:lnTo>
                    <a:pt x="0" y="0"/>
                  </a:lnTo>
                  <a:lnTo>
                    <a:pt x="0" y="5143497"/>
                  </a:lnTo>
                  <a:lnTo>
                    <a:pt x="3256087" y="5143497"/>
                  </a:lnTo>
                  <a:lnTo>
                    <a:pt x="3258820" y="5143469"/>
                  </a:lnTo>
                  <a:lnTo>
                    <a:pt x="590856" y="0"/>
                  </a:lnTo>
                  <a:close/>
                </a:path>
              </a:pathLst>
            </a:custGeom>
            <a:solidFill>
              <a:srgbClr val="333333"/>
            </a:solidFill>
          </p:spPr>
          <p:txBody>
            <a:bodyPr wrap="square" lIns="0" tIns="0" rIns="0" bIns="0" rtlCol="0"/>
            <a:lstStyle/>
            <a:p>
              <a:endParaRPr/>
            </a:p>
          </p:txBody>
        </p:sp>
        <p:sp>
          <p:nvSpPr>
            <p:cNvPr id="5" name="object 5"/>
            <p:cNvSpPr/>
            <p:nvPr/>
          </p:nvSpPr>
          <p:spPr>
            <a:xfrm>
              <a:off x="0" y="0"/>
              <a:ext cx="855980" cy="731520"/>
            </a:xfrm>
            <a:custGeom>
              <a:avLst/>
              <a:gdLst/>
              <a:ahLst/>
              <a:cxnLst/>
              <a:rect l="l" t="t" r="r" b="b"/>
              <a:pathLst>
                <a:path w="855980" h="731520">
                  <a:moveTo>
                    <a:pt x="478936" y="0"/>
                  </a:moveTo>
                  <a:lnTo>
                    <a:pt x="0" y="0"/>
                  </a:lnTo>
                  <a:lnTo>
                    <a:pt x="0" y="731520"/>
                  </a:lnTo>
                  <a:lnTo>
                    <a:pt x="855979" y="731520"/>
                  </a:lnTo>
                  <a:lnTo>
                    <a:pt x="478936" y="0"/>
                  </a:lnTo>
                  <a:close/>
                </a:path>
              </a:pathLst>
            </a:custGeom>
            <a:solidFill>
              <a:srgbClr val="FF8600"/>
            </a:solidFill>
          </p:spPr>
          <p:txBody>
            <a:bodyPr wrap="square" lIns="0" tIns="0" rIns="0" bIns="0" rtlCol="0"/>
            <a:lstStyle/>
            <a:p>
              <a:endParaRPr/>
            </a:p>
          </p:txBody>
        </p:sp>
        <p:sp>
          <p:nvSpPr>
            <p:cNvPr id="6" name="object 6"/>
            <p:cNvSpPr/>
            <p:nvPr/>
          </p:nvSpPr>
          <p:spPr>
            <a:xfrm>
              <a:off x="477710" y="0"/>
              <a:ext cx="513080" cy="739140"/>
            </a:xfrm>
            <a:custGeom>
              <a:avLst/>
              <a:gdLst/>
              <a:ahLst/>
              <a:cxnLst/>
              <a:rect l="l" t="t" r="r" b="b"/>
              <a:pathLst>
                <a:path w="513080" h="739140">
                  <a:moveTo>
                    <a:pt x="129489" y="0"/>
                  </a:moveTo>
                  <a:lnTo>
                    <a:pt x="0" y="0"/>
                  </a:lnTo>
                  <a:lnTo>
                    <a:pt x="383400" y="739139"/>
                  </a:lnTo>
                  <a:lnTo>
                    <a:pt x="512889" y="739139"/>
                  </a:lnTo>
                  <a:lnTo>
                    <a:pt x="129489" y="0"/>
                  </a:lnTo>
                  <a:close/>
                </a:path>
              </a:pathLst>
            </a:custGeom>
            <a:solidFill>
              <a:srgbClr val="FFFFFF"/>
            </a:solidFill>
          </p:spPr>
          <p:txBody>
            <a:bodyPr wrap="square" lIns="0" tIns="0" rIns="0" bIns="0" rtlCol="0"/>
            <a:lstStyle/>
            <a:p>
              <a:endParaRPr/>
            </a:p>
          </p:txBody>
        </p:sp>
        <p:sp>
          <p:nvSpPr>
            <p:cNvPr id="7" name="object 7"/>
            <p:cNvSpPr/>
            <p:nvPr/>
          </p:nvSpPr>
          <p:spPr>
            <a:xfrm>
              <a:off x="990600" y="4925059"/>
              <a:ext cx="8153400" cy="218440"/>
            </a:xfrm>
            <a:custGeom>
              <a:avLst/>
              <a:gdLst/>
              <a:ahLst/>
              <a:cxnLst/>
              <a:rect l="l" t="t" r="r" b="b"/>
              <a:pathLst>
                <a:path w="8153400" h="218439">
                  <a:moveTo>
                    <a:pt x="8153400" y="0"/>
                  </a:moveTo>
                  <a:lnTo>
                    <a:pt x="0" y="0"/>
                  </a:lnTo>
                  <a:lnTo>
                    <a:pt x="112580" y="218438"/>
                  </a:lnTo>
                  <a:lnTo>
                    <a:pt x="8153400" y="218438"/>
                  </a:lnTo>
                  <a:lnTo>
                    <a:pt x="8153400" y="0"/>
                  </a:lnTo>
                  <a:close/>
                </a:path>
              </a:pathLst>
            </a:custGeom>
            <a:solidFill>
              <a:srgbClr val="FF8600"/>
            </a:solidFill>
          </p:spPr>
          <p:txBody>
            <a:bodyPr wrap="square" lIns="0" tIns="0" rIns="0" bIns="0" rtlCol="0"/>
            <a:lstStyle/>
            <a:p>
              <a:endParaRPr/>
            </a:p>
          </p:txBody>
        </p:sp>
      </p:grpSp>
      <p:sp>
        <p:nvSpPr>
          <p:cNvPr id="8" name="object 8"/>
          <p:cNvSpPr txBox="1">
            <a:spLocks noGrp="1"/>
          </p:cNvSpPr>
          <p:nvPr>
            <p:ph type="title"/>
          </p:nvPr>
        </p:nvSpPr>
        <p:spPr>
          <a:xfrm>
            <a:off x="1602994" y="388620"/>
            <a:ext cx="2040889" cy="452120"/>
          </a:xfrm>
          <a:prstGeom prst="rect">
            <a:avLst/>
          </a:prstGeom>
        </p:spPr>
        <p:txBody>
          <a:bodyPr vert="horz" wrap="square" lIns="0" tIns="12700" rIns="0" bIns="0" rtlCol="0">
            <a:spAutoFit/>
          </a:bodyPr>
          <a:lstStyle/>
          <a:p>
            <a:pPr marL="12700">
              <a:lnSpc>
                <a:spcPct val="100000"/>
              </a:lnSpc>
              <a:spcBef>
                <a:spcPts val="100"/>
              </a:spcBef>
            </a:pPr>
            <a:r>
              <a:rPr sz="2800" u="none" spc="-5" dirty="0">
                <a:solidFill>
                  <a:srgbClr val="FF8600"/>
                </a:solidFill>
              </a:rPr>
              <a:t>Who</a:t>
            </a:r>
            <a:r>
              <a:rPr sz="2800" u="none" spc="-25" dirty="0">
                <a:solidFill>
                  <a:srgbClr val="FF8600"/>
                </a:solidFill>
              </a:rPr>
              <a:t> </a:t>
            </a:r>
            <a:r>
              <a:rPr sz="2800" u="none" spc="-5" dirty="0">
                <a:solidFill>
                  <a:srgbClr val="FF8600"/>
                </a:solidFill>
              </a:rPr>
              <a:t>We</a:t>
            </a:r>
            <a:r>
              <a:rPr sz="2800" u="none" spc="-20" dirty="0">
                <a:solidFill>
                  <a:srgbClr val="FF8600"/>
                </a:solidFill>
              </a:rPr>
              <a:t> </a:t>
            </a:r>
            <a:r>
              <a:rPr sz="2800" u="none" spc="-5" dirty="0">
                <a:solidFill>
                  <a:srgbClr val="FF8600"/>
                </a:solidFill>
              </a:rPr>
              <a:t>Are?</a:t>
            </a:r>
            <a:endParaRPr sz="2800"/>
          </a:p>
        </p:txBody>
      </p:sp>
      <p:sp>
        <p:nvSpPr>
          <p:cNvPr id="9" name="object 9"/>
          <p:cNvSpPr txBox="1"/>
          <p:nvPr/>
        </p:nvSpPr>
        <p:spPr>
          <a:xfrm>
            <a:off x="879157" y="984567"/>
            <a:ext cx="3007043" cy="483234"/>
          </a:xfrm>
          <a:prstGeom prst="rect">
            <a:avLst/>
          </a:prstGeom>
        </p:spPr>
        <p:txBody>
          <a:bodyPr vert="horz" wrap="square" lIns="0" tIns="12700" rIns="0" bIns="0" rtlCol="0">
            <a:spAutoFit/>
          </a:bodyPr>
          <a:lstStyle/>
          <a:p>
            <a:pPr marL="12700">
              <a:lnSpc>
                <a:spcPct val="100000"/>
              </a:lnSpc>
              <a:spcBef>
                <a:spcPts val="100"/>
              </a:spcBef>
            </a:pPr>
            <a:r>
              <a:rPr sz="3000">
                <a:solidFill>
                  <a:srgbClr val="FF8600"/>
                </a:solidFill>
                <a:latin typeface="Cambria Math"/>
                <a:cs typeface="Cambria Math"/>
              </a:rPr>
              <a:t>▸</a:t>
            </a:r>
            <a:r>
              <a:rPr sz="3000" spc="50">
                <a:solidFill>
                  <a:srgbClr val="FF8600"/>
                </a:solidFill>
                <a:latin typeface="Cambria Math"/>
                <a:cs typeface="Cambria Math"/>
              </a:rPr>
              <a:t> </a:t>
            </a:r>
            <a:endParaRPr sz="2000">
              <a:latin typeface="Candara"/>
              <a:cs typeface="Candara"/>
            </a:endParaRPr>
          </a:p>
        </p:txBody>
      </p:sp>
      <p:sp>
        <p:nvSpPr>
          <p:cNvPr id="10" name="object 10"/>
          <p:cNvSpPr txBox="1"/>
          <p:nvPr/>
        </p:nvSpPr>
        <p:spPr>
          <a:xfrm>
            <a:off x="1219200" y="1047750"/>
            <a:ext cx="7467600" cy="320601"/>
          </a:xfrm>
          <a:prstGeom prst="rect">
            <a:avLst/>
          </a:prstGeom>
        </p:spPr>
        <p:txBody>
          <a:bodyPr vert="horz" wrap="square" lIns="0" tIns="12700" rIns="0" bIns="0" rtlCol="0">
            <a:spAutoFit/>
          </a:bodyPr>
          <a:lstStyle/>
          <a:p>
            <a:pPr marL="12700">
              <a:lnSpc>
                <a:spcPct val="100000"/>
              </a:lnSpc>
              <a:spcBef>
                <a:spcPts val="100"/>
              </a:spcBef>
              <a:tabLst>
                <a:tab pos="1625600" algn="l"/>
                <a:tab pos="2708275" algn="l"/>
                <a:tab pos="3061335" algn="l"/>
                <a:tab pos="3378835" algn="l"/>
                <a:tab pos="4488815" algn="l"/>
                <a:tab pos="5535930" algn="l"/>
              </a:tabLst>
            </a:pPr>
            <a:r>
              <a:rPr lang="en-US" sz="2000" dirty="0">
                <a:solidFill>
                  <a:srgbClr val="FFFFFF"/>
                </a:solidFill>
                <a:latin typeface="Candara"/>
                <a:cs typeface="Candara"/>
              </a:rPr>
              <a:t> </a:t>
            </a:r>
            <a:r>
              <a:rPr lang="en-US" sz="2000" dirty="0" err="1">
                <a:solidFill>
                  <a:srgbClr val="FFFFFF"/>
                </a:solidFill>
                <a:latin typeface="Candara"/>
                <a:cs typeface="Candara"/>
              </a:rPr>
              <a:t>Upadhyay</a:t>
            </a:r>
            <a:r>
              <a:rPr lang="en-US" sz="2000" dirty="0">
                <a:solidFill>
                  <a:srgbClr val="FFFFFF"/>
                </a:solidFill>
                <a:latin typeface="Candara"/>
                <a:cs typeface="Candara"/>
              </a:rPr>
              <a:t> Outsourcing  Pvt. Ltd is a Business Services Company</a:t>
            </a:r>
            <a:endParaRPr sz="2000">
              <a:latin typeface="Candara"/>
              <a:cs typeface="Candara"/>
            </a:endParaRPr>
          </a:p>
        </p:txBody>
      </p:sp>
      <p:sp>
        <p:nvSpPr>
          <p:cNvPr id="11" name="object 11"/>
          <p:cNvSpPr txBox="1">
            <a:spLocks noGrp="1"/>
          </p:cNvSpPr>
          <p:nvPr>
            <p:ph type="body" idx="1"/>
          </p:nvPr>
        </p:nvSpPr>
        <p:spPr>
          <a:xfrm>
            <a:off x="879157" y="1417065"/>
            <a:ext cx="8039100" cy="3257302"/>
          </a:xfrm>
          <a:prstGeom prst="rect">
            <a:avLst/>
          </a:prstGeom>
        </p:spPr>
        <p:txBody>
          <a:bodyPr vert="horz" wrap="square" lIns="0" tIns="12700" rIns="0" bIns="0" rtlCol="0">
            <a:spAutoFit/>
          </a:bodyPr>
          <a:lstStyle/>
          <a:p>
            <a:pPr marL="431165" marR="5080" algn="just">
              <a:lnSpc>
                <a:spcPct val="100000"/>
              </a:lnSpc>
              <a:spcBef>
                <a:spcPts val="100"/>
              </a:spcBef>
            </a:pPr>
            <a:r>
              <a:rPr spc="-5" dirty="0"/>
              <a:t>established</a:t>
            </a:r>
            <a:r>
              <a:rPr dirty="0"/>
              <a:t> </a:t>
            </a:r>
            <a:r>
              <a:t>in</a:t>
            </a:r>
            <a:r>
              <a:rPr spc="5"/>
              <a:t> </a:t>
            </a:r>
            <a:r>
              <a:t>201</a:t>
            </a:r>
            <a:r>
              <a:rPr lang="en-US" dirty="0"/>
              <a:t>9</a:t>
            </a:r>
            <a:r>
              <a:rPr spc="5"/>
              <a:t> </a:t>
            </a:r>
            <a:r>
              <a:rPr spc="-5" dirty="0"/>
              <a:t>and</a:t>
            </a:r>
            <a:r>
              <a:rPr dirty="0"/>
              <a:t> </a:t>
            </a:r>
            <a:r>
              <a:rPr spc="-5" dirty="0"/>
              <a:t>incorporated</a:t>
            </a:r>
            <a:r>
              <a:rPr dirty="0"/>
              <a:t> </a:t>
            </a:r>
            <a:r>
              <a:t>in</a:t>
            </a:r>
            <a:r>
              <a:rPr spc="5"/>
              <a:t> </a:t>
            </a:r>
            <a:r>
              <a:rPr spc="-5"/>
              <a:t>20</a:t>
            </a:r>
            <a:r>
              <a:rPr lang="en-US" spc="-5" dirty="0"/>
              <a:t>22</a:t>
            </a:r>
            <a:r>
              <a:t> </a:t>
            </a:r>
            <a:r>
              <a:rPr spc="-5" dirty="0"/>
              <a:t>as</a:t>
            </a:r>
            <a:r>
              <a:rPr dirty="0"/>
              <a:t> </a:t>
            </a:r>
            <a:r>
              <a:t>a</a:t>
            </a:r>
            <a:r>
              <a:rPr spc="5"/>
              <a:t> </a:t>
            </a:r>
            <a:r>
              <a:rPr lang="en-US" spc="5" dirty="0"/>
              <a:t>Pvt. ltd</a:t>
            </a:r>
            <a:r>
              <a:rPr spc="-5"/>
              <a:t> </a:t>
            </a:r>
            <a:r>
              <a:t> </a:t>
            </a:r>
            <a:r>
              <a:rPr spc="-5" dirty="0"/>
              <a:t>Company</a:t>
            </a:r>
            <a:r>
              <a:rPr dirty="0"/>
              <a:t> focused</a:t>
            </a:r>
            <a:r>
              <a:rPr spc="5" dirty="0"/>
              <a:t> </a:t>
            </a:r>
            <a:r>
              <a:rPr dirty="0"/>
              <a:t>on</a:t>
            </a:r>
            <a:r>
              <a:rPr spc="5" dirty="0"/>
              <a:t> </a:t>
            </a:r>
            <a:r>
              <a:rPr spc="-5" dirty="0"/>
              <a:t>delivery</a:t>
            </a:r>
            <a:r>
              <a:rPr dirty="0"/>
              <a:t> of</a:t>
            </a:r>
            <a:r>
              <a:rPr spc="5" dirty="0"/>
              <a:t> </a:t>
            </a:r>
            <a:r>
              <a:rPr dirty="0"/>
              <a:t>highly</a:t>
            </a:r>
            <a:r>
              <a:rPr spc="5" dirty="0"/>
              <a:t> </a:t>
            </a:r>
            <a:r>
              <a:rPr dirty="0"/>
              <a:t>professional</a:t>
            </a:r>
            <a:r>
              <a:rPr spc="5" dirty="0"/>
              <a:t> </a:t>
            </a:r>
            <a:r>
              <a:rPr spc="-5" dirty="0"/>
              <a:t>outsourcing </a:t>
            </a:r>
            <a:r>
              <a:rPr dirty="0"/>
              <a:t> solutions to </a:t>
            </a:r>
            <a:r>
              <a:rPr spc="-5" dirty="0"/>
              <a:t>business </a:t>
            </a:r>
            <a:r>
              <a:rPr dirty="0"/>
              <a:t>houses </a:t>
            </a:r>
            <a:r>
              <a:rPr spc="-5" dirty="0"/>
              <a:t>globally. The </a:t>
            </a:r>
            <a:r>
              <a:rPr dirty="0"/>
              <a:t>foundation of the company </a:t>
            </a:r>
            <a:r>
              <a:rPr spc="5" dirty="0"/>
              <a:t> </a:t>
            </a:r>
            <a:r>
              <a:rPr dirty="0"/>
              <a:t>was built on the base of </a:t>
            </a:r>
            <a:r>
              <a:rPr spc="-5" dirty="0"/>
              <a:t>strong </a:t>
            </a:r>
            <a:r>
              <a:rPr dirty="0"/>
              <a:t>background of the </a:t>
            </a:r>
            <a:r>
              <a:rPr spc="-5" dirty="0"/>
              <a:t>directors. We’ve </a:t>
            </a:r>
            <a:r>
              <a:rPr dirty="0"/>
              <a:t> </a:t>
            </a:r>
            <a:r>
              <a:rPr spc="-5" dirty="0"/>
              <a:t>helped </a:t>
            </a:r>
            <a:r>
              <a:rPr dirty="0"/>
              <a:t>hundreds of </a:t>
            </a:r>
            <a:r>
              <a:rPr spc="-5" dirty="0"/>
              <a:t>Sales Teams </a:t>
            </a:r>
            <a:r>
              <a:rPr dirty="0"/>
              <a:t>to </a:t>
            </a:r>
            <a:r>
              <a:rPr spc="-5" dirty="0"/>
              <a:t>build </a:t>
            </a:r>
            <a:r>
              <a:rPr spc="-10" dirty="0"/>
              <a:t>custom </a:t>
            </a:r>
            <a:r>
              <a:rPr spc="-5" dirty="0"/>
              <a:t>lead </a:t>
            </a:r>
            <a:r>
              <a:rPr dirty="0"/>
              <a:t>lists </a:t>
            </a:r>
            <a:r>
              <a:rPr spc="-5" dirty="0"/>
              <a:t>with </a:t>
            </a:r>
            <a:r>
              <a:rPr dirty="0"/>
              <a:t>highly </a:t>
            </a:r>
            <a:r>
              <a:rPr spc="5" dirty="0"/>
              <a:t> </a:t>
            </a:r>
            <a:r>
              <a:rPr spc="-5" dirty="0"/>
              <a:t>accurate,</a:t>
            </a:r>
            <a:r>
              <a:rPr spc="25" dirty="0"/>
              <a:t> </a:t>
            </a:r>
            <a:r>
              <a:rPr spc="-5" dirty="0"/>
              <a:t>human-curated</a:t>
            </a:r>
            <a:r>
              <a:rPr spc="25" dirty="0"/>
              <a:t> </a:t>
            </a:r>
            <a:r>
              <a:rPr spc="-5" dirty="0"/>
              <a:t>data</a:t>
            </a:r>
            <a:r>
              <a:rPr spc="5" dirty="0"/>
              <a:t> </a:t>
            </a:r>
            <a:r>
              <a:rPr spc="-5" dirty="0"/>
              <a:t>across</a:t>
            </a:r>
            <a:r>
              <a:rPr spc="35" dirty="0"/>
              <a:t> </a:t>
            </a:r>
            <a:r>
              <a:rPr spc="-5" dirty="0"/>
              <a:t>dozens</a:t>
            </a:r>
            <a:r>
              <a:rPr spc="-10" dirty="0"/>
              <a:t> </a:t>
            </a:r>
            <a:r>
              <a:rPr dirty="0"/>
              <a:t>of</a:t>
            </a:r>
            <a:r>
              <a:rPr spc="5" dirty="0"/>
              <a:t> </a:t>
            </a:r>
            <a:r>
              <a:rPr spc="-5" dirty="0"/>
              <a:t>industries.</a:t>
            </a:r>
          </a:p>
          <a:p>
            <a:pPr marL="12700" algn="l">
              <a:lnSpc>
                <a:spcPts val="3105"/>
              </a:lnSpc>
            </a:pPr>
            <a:r>
              <a:rPr sz="3000">
                <a:solidFill>
                  <a:srgbClr val="FF8600"/>
                </a:solidFill>
                <a:latin typeface="Cambria Math"/>
                <a:cs typeface="Cambria Math"/>
              </a:rPr>
              <a:t>▸</a:t>
            </a:r>
            <a:r>
              <a:rPr sz="3000" spc="140">
                <a:solidFill>
                  <a:srgbClr val="FF8600"/>
                </a:solidFill>
                <a:latin typeface="Cambria Math"/>
                <a:cs typeface="Cambria Math"/>
              </a:rPr>
              <a:t> </a:t>
            </a:r>
            <a:r>
              <a:rPr spc="140"/>
              <a:t> </a:t>
            </a:r>
            <a:r>
              <a:rPr lang="en-US" spc="140" dirty="0" err="1"/>
              <a:t>Upadhyay</a:t>
            </a:r>
            <a:r>
              <a:rPr lang="en-US" spc="140" dirty="0"/>
              <a:t> Outsourcing Pvt. Ltd  ensure </a:t>
            </a:r>
            <a:r>
              <a:t>high</a:t>
            </a:r>
            <a:r>
              <a:rPr spc="125"/>
              <a:t> </a:t>
            </a:r>
            <a:r>
              <a:rPr dirty="0"/>
              <a:t>quality</a:t>
            </a:r>
            <a:r>
              <a:rPr spc="130" dirty="0"/>
              <a:t> </a:t>
            </a:r>
            <a:r>
              <a:rPr spc="-5" dirty="0"/>
              <a:t>and</a:t>
            </a:r>
            <a:r>
              <a:rPr spc="130" dirty="0"/>
              <a:t> </a:t>
            </a:r>
            <a:r>
              <a:rPr spc="-5" dirty="0"/>
              <a:t>cost-effective</a:t>
            </a:r>
            <a:endParaRPr sz="3000">
              <a:latin typeface="Cambria Math"/>
              <a:cs typeface="Cambria Math"/>
            </a:endParaRPr>
          </a:p>
          <a:p>
            <a:pPr marL="431165" algn="just">
              <a:lnSpc>
                <a:spcPts val="2300"/>
              </a:lnSpc>
            </a:pPr>
            <a:r>
              <a:rPr spc="-5" dirty="0"/>
              <a:t>data</a:t>
            </a:r>
            <a:r>
              <a:rPr spc="229" dirty="0"/>
              <a:t> </a:t>
            </a:r>
            <a:r>
              <a:rPr spc="-5" dirty="0"/>
              <a:t>conversion</a:t>
            </a:r>
            <a:r>
              <a:rPr spc="235" dirty="0"/>
              <a:t> </a:t>
            </a:r>
            <a:r>
              <a:rPr spc="-5" dirty="0"/>
              <a:t>solutions</a:t>
            </a:r>
            <a:r>
              <a:rPr spc="229" dirty="0"/>
              <a:t> </a:t>
            </a:r>
            <a:r>
              <a:rPr spc="-5" dirty="0"/>
              <a:t>through</a:t>
            </a:r>
            <a:r>
              <a:rPr spc="235" dirty="0"/>
              <a:t> </a:t>
            </a:r>
            <a:r>
              <a:rPr dirty="0"/>
              <a:t>a</a:t>
            </a:r>
            <a:r>
              <a:rPr spc="225" dirty="0"/>
              <a:t> </a:t>
            </a:r>
            <a:r>
              <a:rPr dirty="0"/>
              <a:t>highly</a:t>
            </a:r>
            <a:r>
              <a:rPr spc="215" dirty="0"/>
              <a:t> </a:t>
            </a:r>
            <a:r>
              <a:rPr spc="-5" dirty="0"/>
              <a:t>competent</a:t>
            </a:r>
            <a:r>
              <a:rPr spc="215" dirty="0"/>
              <a:t> </a:t>
            </a:r>
            <a:r>
              <a:rPr spc="-5" dirty="0"/>
              <a:t>and</a:t>
            </a:r>
            <a:r>
              <a:rPr spc="229" dirty="0"/>
              <a:t> </a:t>
            </a:r>
            <a:r>
              <a:rPr spc="-10" dirty="0"/>
              <a:t>dedicated</a:t>
            </a:r>
          </a:p>
          <a:p>
            <a:pPr marL="431165" algn="just">
              <a:lnSpc>
                <a:spcPct val="100000"/>
              </a:lnSpc>
            </a:pPr>
            <a:r>
              <a:rPr spc="-5" dirty="0"/>
              <a:t>team</a:t>
            </a:r>
            <a:r>
              <a:rPr spc="5" dirty="0"/>
              <a:t> </a:t>
            </a:r>
            <a:r>
              <a:rPr dirty="0"/>
              <a:t>of</a:t>
            </a:r>
            <a:r>
              <a:rPr spc="-10" dirty="0"/>
              <a:t> </a:t>
            </a:r>
            <a:r>
              <a:rPr dirty="0"/>
              <a:t>skilled</a:t>
            </a:r>
            <a:r>
              <a:rPr spc="5" dirty="0"/>
              <a:t> </a:t>
            </a:r>
            <a:r>
              <a:rPr dirty="0"/>
              <a:t>staff.</a:t>
            </a:r>
            <a:r>
              <a:rPr spc="-15" dirty="0"/>
              <a:t> </a:t>
            </a:r>
            <a:r>
              <a:rPr spc="-5" dirty="0"/>
              <a:t>Our</a:t>
            </a:r>
            <a:r>
              <a:rPr spc="25" dirty="0"/>
              <a:t> </a:t>
            </a:r>
            <a:r>
              <a:rPr spc="-5" dirty="0"/>
              <a:t>core</a:t>
            </a:r>
            <a:r>
              <a:rPr dirty="0"/>
              <a:t> </a:t>
            </a:r>
            <a:r>
              <a:rPr spc="-5" dirty="0"/>
              <a:t>principles</a:t>
            </a:r>
            <a:r>
              <a:rPr spc="35" dirty="0"/>
              <a:t> </a:t>
            </a:r>
            <a:r>
              <a:rPr spc="-5" dirty="0"/>
              <a:t>shape</a:t>
            </a:r>
            <a:r>
              <a:rPr spc="5" dirty="0"/>
              <a:t> </a:t>
            </a:r>
            <a:r>
              <a:rPr dirty="0"/>
              <a:t>our </a:t>
            </a:r>
            <a:r>
              <a:rPr spc="-5" dirty="0"/>
              <a:t>efforts</a:t>
            </a:r>
          </a:p>
        </p:txBody>
      </p:sp>
      <p:sp>
        <p:nvSpPr>
          <p:cNvPr id="12" name="object 12"/>
          <p:cNvSpPr txBox="1"/>
          <p:nvPr/>
        </p:nvSpPr>
        <p:spPr>
          <a:xfrm>
            <a:off x="239395" y="249173"/>
            <a:ext cx="117475" cy="223520"/>
          </a:xfrm>
          <a:prstGeom prst="rect">
            <a:avLst/>
          </a:prstGeom>
        </p:spPr>
        <p:txBody>
          <a:bodyPr vert="horz" wrap="square" lIns="0" tIns="12700" rIns="0" bIns="0" rtlCol="0">
            <a:spAutoFit/>
          </a:bodyPr>
          <a:lstStyle/>
          <a:p>
            <a:pPr marL="12700">
              <a:lnSpc>
                <a:spcPct val="100000"/>
              </a:lnSpc>
              <a:spcBef>
                <a:spcPts val="100"/>
              </a:spcBef>
            </a:pPr>
            <a:r>
              <a:rPr sz="1300" b="1" spc="-5" dirty="0">
                <a:solidFill>
                  <a:srgbClr val="FFFFFF"/>
                </a:solidFill>
                <a:latin typeface="Arial"/>
                <a:cs typeface="Arial"/>
              </a:rPr>
              <a:t>2</a:t>
            </a:r>
            <a:endParaRPr sz="13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3957" y="434657"/>
            <a:ext cx="2112645" cy="391795"/>
          </a:xfrm>
          <a:prstGeom prst="rect">
            <a:avLst/>
          </a:prstGeom>
        </p:spPr>
        <p:txBody>
          <a:bodyPr vert="horz" wrap="square" lIns="0" tIns="12700" rIns="0" bIns="0" rtlCol="0">
            <a:spAutoFit/>
          </a:bodyPr>
          <a:lstStyle/>
          <a:p>
            <a:pPr marL="12700">
              <a:lnSpc>
                <a:spcPct val="100000"/>
              </a:lnSpc>
              <a:spcBef>
                <a:spcPts val="100"/>
              </a:spcBef>
            </a:pPr>
            <a:r>
              <a:rPr sz="2400" u="none" spc="-5" dirty="0">
                <a:solidFill>
                  <a:srgbClr val="FFFFFF"/>
                </a:solidFill>
              </a:rPr>
              <a:t>Mission</a:t>
            </a:r>
            <a:r>
              <a:rPr sz="2400" u="none" spc="-25" dirty="0">
                <a:solidFill>
                  <a:srgbClr val="FFFFFF"/>
                </a:solidFill>
              </a:rPr>
              <a:t> </a:t>
            </a:r>
            <a:r>
              <a:rPr sz="2400" u="none" dirty="0">
                <a:solidFill>
                  <a:srgbClr val="FFFFFF"/>
                </a:solidFill>
              </a:rPr>
              <a:t>&amp;</a:t>
            </a:r>
            <a:r>
              <a:rPr sz="2400" u="none" spc="-35" dirty="0">
                <a:solidFill>
                  <a:srgbClr val="FFFFFF"/>
                </a:solidFill>
              </a:rPr>
              <a:t> </a:t>
            </a:r>
            <a:r>
              <a:rPr sz="2400" u="none" spc="-5" dirty="0">
                <a:solidFill>
                  <a:srgbClr val="FFFFFF"/>
                </a:solidFill>
              </a:rPr>
              <a:t>Vision</a:t>
            </a:r>
            <a:endParaRPr sz="2400"/>
          </a:p>
        </p:txBody>
      </p:sp>
      <p:sp>
        <p:nvSpPr>
          <p:cNvPr id="3" name="object 3"/>
          <p:cNvSpPr txBox="1"/>
          <p:nvPr/>
        </p:nvSpPr>
        <p:spPr>
          <a:xfrm>
            <a:off x="1222057" y="1291209"/>
            <a:ext cx="7387590" cy="2213610"/>
          </a:xfrm>
          <a:prstGeom prst="rect">
            <a:avLst/>
          </a:prstGeom>
        </p:spPr>
        <p:txBody>
          <a:bodyPr vert="horz" wrap="square" lIns="0" tIns="32384" rIns="0" bIns="0" rtlCol="0">
            <a:spAutoFit/>
          </a:bodyPr>
          <a:lstStyle/>
          <a:p>
            <a:pPr marL="431800" marR="5080" indent="-419734" algn="just">
              <a:lnSpc>
                <a:spcPct val="95600"/>
              </a:lnSpc>
              <a:spcBef>
                <a:spcPts val="254"/>
              </a:spcBef>
            </a:pPr>
            <a:r>
              <a:rPr sz="3000" dirty="0">
                <a:solidFill>
                  <a:srgbClr val="FF8600"/>
                </a:solidFill>
                <a:latin typeface="Cambria Math"/>
                <a:cs typeface="Cambria Math"/>
              </a:rPr>
              <a:t>▸ </a:t>
            </a:r>
            <a:r>
              <a:rPr sz="2000" u="heavy" dirty="0">
                <a:solidFill>
                  <a:srgbClr val="212121"/>
                </a:solidFill>
                <a:uFill>
                  <a:solidFill>
                    <a:srgbClr val="212121"/>
                  </a:solidFill>
                </a:uFill>
                <a:latin typeface="Candara"/>
                <a:cs typeface="Candara"/>
              </a:rPr>
              <a:t>Mission</a:t>
            </a:r>
            <a:r>
              <a:rPr sz="2000" dirty="0">
                <a:solidFill>
                  <a:srgbClr val="212121"/>
                </a:solidFill>
                <a:latin typeface="Candara"/>
                <a:cs typeface="Candara"/>
              </a:rPr>
              <a:t> </a:t>
            </a:r>
            <a:r>
              <a:rPr sz="2000" spc="-5" dirty="0">
                <a:solidFill>
                  <a:srgbClr val="212121"/>
                </a:solidFill>
                <a:latin typeface="Candara"/>
                <a:cs typeface="Candara"/>
              </a:rPr>
              <a:t>:- </a:t>
            </a:r>
            <a:r>
              <a:rPr sz="1600" spc="-5" dirty="0">
                <a:solidFill>
                  <a:srgbClr val="212121"/>
                </a:solidFill>
                <a:latin typeface="Candara"/>
                <a:cs typeface="Candara"/>
              </a:rPr>
              <a:t>Enhancing the </a:t>
            </a:r>
            <a:r>
              <a:rPr sz="1600" dirty="0">
                <a:solidFill>
                  <a:srgbClr val="212121"/>
                </a:solidFill>
                <a:latin typeface="Candara"/>
                <a:cs typeface="Candara"/>
              </a:rPr>
              <a:t>business </a:t>
            </a:r>
            <a:r>
              <a:rPr sz="1600" spc="-5" dirty="0">
                <a:solidFill>
                  <a:srgbClr val="212121"/>
                </a:solidFill>
                <a:latin typeface="Candara"/>
                <a:cs typeface="Candara"/>
              </a:rPr>
              <a:t>growth </a:t>
            </a:r>
            <a:r>
              <a:rPr sz="1600" dirty="0">
                <a:solidFill>
                  <a:srgbClr val="212121"/>
                </a:solidFill>
                <a:latin typeface="Candara"/>
                <a:cs typeface="Candara"/>
              </a:rPr>
              <a:t>of </a:t>
            </a:r>
            <a:r>
              <a:rPr sz="1600" spc="5" dirty="0">
                <a:solidFill>
                  <a:srgbClr val="212121"/>
                </a:solidFill>
                <a:latin typeface="Candara"/>
                <a:cs typeface="Candara"/>
              </a:rPr>
              <a:t>our </a:t>
            </a:r>
            <a:r>
              <a:rPr sz="1600" dirty="0">
                <a:solidFill>
                  <a:srgbClr val="212121"/>
                </a:solidFill>
                <a:latin typeface="Candara"/>
                <a:cs typeface="Candara"/>
              </a:rPr>
              <a:t>customers to </a:t>
            </a:r>
            <a:r>
              <a:rPr sz="1600" spc="-5" dirty="0">
                <a:solidFill>
                  <a:srgbClr val="212121"/>
                </a:solidFill>
                <a:latin typeface="Candara"/>
                <a:cs typeface="Candara"/>
              </a:rPr>
              <a:t>deliver high- </a:t>
            </a:r>
            <a:r>
              <a:rPr sz="1600" dirty="0">
                <a:solidFill>
                  <a:srgbClr val="212121"/>
                </a:solidFill>
                <a:latin typeface="Candara"/>
                <a:cs typeface="Candara"/>
              </a:rPr>
              <a:t> </a:t>
            </a:r>
            <a:r>
              <a:rPr sz="1600" spc="-5" dirty="0">
                <a:solidFill>
                  <a:srgbClr val="212121"/>
                </a:solidFill>
                <a:latin typeface="Candara"/>
                <a:cs typeface="Candara"/>
              </a:rPr>
              <a:t>quality solutions </a:t>
            </a:r>
            <a:r>
              <a:rPr sz="1600" dirty="0">
                <a:solidFill>
                  <a:srgbClr val="212121"/>
                </a:solidFill>
                <a:latin typeface="Candara"/>
                <a:cs typeface="Candara"/>
              </a:rPr>
              <a:t>that </a:t>
            </a:r>
            <a:r>
              <a:rPr sz="1600" spc="-5" dirty="0">
                <a:solidFill>
                  <a:srgbClr val="212121"/>
                </a:solidFill>
                <a:latin typeface="Candara"/>
                <a:cs typeface="Candara"/>
              </a:rPr>
              <a:t>create value and reliable </a:t>
            </a:r>
            <a:r>
              <a:rPr sz="1600" dirty="0">
                <a:solidFill>
                  <a:srgbClr val="212121"/>
                </a:solidFill>
                <a:latin typeface="Candara"/>
                <a:cs typeface="Candara"/>
              </a:rPr>
              <a:t>competitive advantage for </a:t>
            </a:r>
            <a:r>
              <a:rPr sz="1600" spc="5" dirty="0">
                <a:solidFill>
                  <a:srgbClr val="212121"/>
                </a:solidFill>
                <a:latin typeface="Candara"/>
                <a:cs typeface="Candara"/>
              </a:rPr>
              <a:t>our </a:t>
            </a:r>
            <a:r>
              <a:rPr sz="1600" spc="10" dirty="0">
                <a:solidFill>
                  <a:srgbClr val="212121"/>
                </a:solidFill>
                <a:latin typeface="Candara"/>
                <a:cs typeface="Candara"/>
              </a:rPr>
              <a:t> </a:t>
            </a:r>
            <a:r>
              <a:rPr sz="1600" spc="-5" dirty="0">
                <a:solidFill>
                  <a:srgbClr val="212121"/>
                </a:solidFill>
                <a:latin typeface="Candara"/>
                <a:cs typeface="Candara"/>
              </a:rPr>
              <a:t>clients</a:t>
            </a:r>
            <a:r>
              <a:rPr sz="1600" spc="5" dirty="0">
                <a:solidFill>
                  <a:srgbClr val="212121"/>
                </a:solidFill>
                <a:latin typeface="Candara"/>
                <a:cs typeface="Candara"/>
              </a:rPr>
              <a:t> </a:t>
            </a:r>
            <a:r>
              <a:rPr sz="1600" spc="-5" dirty="0">
                <a:solidFill>
                  <a:srgbClr val="212121"/>
                </a:solidFill>
                <a:latin typeface="Candara"/>
                <a:cs typeface="Candara"/>
              </a:rPr>
              <a:t>around</a:t>
            </a:r>
            <a:r>
              <a:rPr sz="1600" spc="15" dirty="0">
                <a:solidFill>
                  <a:srgbClr val="212121"/>
                </a:solidFill>
                <a:latin typeface="Candara"/>
                <a:cs typeface="Candara"/>
              </a:rPr>
              <a:t> </a:t>
            </a:r>
            <a:r>
              <a:rPr sz="1600" dirty="0">
                <a:solidFill>
                  <a:srgbClr val="212121"/>
                </a:solidFill>
                <a:latin typeface="Candara"/>
                <a:cs typeface="Candara"/>
              </a:rPr>
              <a:t>the</a:t>
            </a:r>
            <a:r>
              <a:rPr sz="1600" spc="5" dirty="0">
                <a:solidFill>
                  <a:srgbClr val="212121"/>
                </a:solidFill>
                <a:latin typeface="Candara"/>
                <a:cs typeface="Candara"/>
              </a:rPr>
              <a:t> </a:t>
            </a:r>
            <a:r>
              <a:rPr sz="1600" spc="-5" dirty="0">
                <a:solidFill>
                  <a:srgbClr val="212121"/>
                </a:solidFill>
                <a:latin typeface="Candara"/>
                <a:cs typeface="Candara"/>
              </a:rPr>
              <a:t>world.</a:t>
            </a:r>
            <a:endParaRPr sz="1600">
              <a:latin typeface="Candara"/>
              <a:cs typeface="Candara"/>
            </a:endParaRPr>
          </a:p>
          <a:p>
            <a:pPr>
              <a:lnSpc>
                <a:spcPct val="100000"/>
              </a:lnSpc>
            </a:pPr>
            <a:endParaRPr sz="1600">
              <a:latin typeface="Candara"/>
              <a:cs typeface="Candara"/>
            </a:endParaRPr>
          </a:p>
          <a:p>
            <a:pPr>
              <a:lnSpc>
                <a:spcPct val="100000"/>
              </a:lnSpc>
            </a:pPr>
            <a:endParaRPr sz="1600">
              <a:latin typeface="Candara"/>
              <a:cs typeface="Candara"/>
            </a:endParaRPr>
          </a:p>
          <a:p>
            <a:pPr marL="431800" marR="8255" indent="-419734" algn="just">
              <a:lnSpc>
                <a:spcPct val="91900"/>
              </a:lnSpc>
              <a:spcBef>
                <a:spcPts val="1010"/>
              </a:spcBef>
            </a:pPr>
            <a:r>
              <a:rPr sz="3000" dirty="0">
                <a:solidFill>
                  <a:srgbClr val="FF8600"/>
                </a:solidFill>
                <a:latin typeface="Cambria Math"/>
                <a:cs typeface="Cambria Math"/>
              </a:rPr>
              <a:t>▸ </a:t>
            </a:r>
            <a:r>
              <a:rPr sz="2000" u="heavy" dirty="0">
                <a:solidFill>
                  <a:srgbClr val="212121"/>
                </a:solidFill>
                <a:uFill>
                  <a:solidFill>
                    <a:srgbClr val="212121"/>
                  </a:solidFill>
                </a:uFill>
                <a:latin typeface="Candara"/>
                <a:cs typeface="Candara"/>
              </a:rPr>
              <a:t>Vision</a:t>
            </a:r>
            <a:r>
              <a:rPr sz="2000" dirty="0">
                <a:solidFill>
                  <a:srgbClr val="212121"/>
                </a:solidFill>
                <a:latin typeface="Candara"/>
                <a:cs typeface="Candara"/>
              </a:rPr>
              <a:t> </a:t>
            </a:r>
            <a:r>
              <a:rPr sz="2000" spc="-5" dirty="0">
                <a:solidFill>
                  <a:srgbClr val="212121"/>
                </a:solidFill>
                <a:latin typeface="Candara"/>
                <a:cs typeface="Candara"/>
              </a:rPr>
              <a:t>:- </a:t>
            </a:r>
            <a:r>
              <a:rPr sz="1600" dirty="0">
                <a:solidFill>
                  <a:srgbClr val="212121"/>
                </a:solidFill>
                <a:latin typeface="Candara"/>
                <a:cs typeface="Candara"/>
              </a:rPr>
              <a:t>We </a:t>
            </a:r>
            <a:r>
              <a:rPr sz="1600" spc="-5" dirty="0">
                <a:solidFill>
                  <a:srgbClr val="212121"/>
                </a:solidFill>
                <a:latin typeface="Candara"/>
                <a:cs typeface="Candara"/>
              </a:rPr>
              <a:t>ensures </a:t>
            </a:r>
            <a:r>
              <a:rPr sz="1600" dirty="0">
                <a:solidFill>
                  <a:srgbClr val="212121"/>
                </a:solidFill>
                <a:latin typeface="Candara"/>
                <a:cs typeface="Candara"/>
              </a:rPr>
              <a:t>high </a:t>
            </a:r>
            <a:r>
              <a:rPr sz="1600" spc="-5" dirty="0">
                <a:solidFill>
                  <a:srgbClr val="212121"/>
                </a:solidFill>
                <a:latin typeface="Candara"/>
                <a:cs typeface="Candara"/>
              </a:rPr>
              <a:t>quality and cost-effective data conversion </a:t>
            </a:r>
            <a:r>
              <a:rPr sz="1600" dirty="0">
                <a:solidFill>
                  <a:srgbClr val="212121"/>
                </a:solidFill>
                <a:latin typeface="Candara"/>
                <a:cs typeface="Candara"/>
              </a:rPr>
              <a:t>solutions </a:t>
            </a:r>
            <a:r>
              <a:rPr sz="1600" spc="5" dirty="0">
                <a:solidFill>
                  <a:srgbClr val="212121"/>
                </a:solidFill>
                <a:latin typeface="Candara"/>
                <a:cs typeface="Candara"/>
              </a:rPr>
              <a:t> </a:t>
            </a:r>
            <a:r>
              <a:rPr sz="1600" dirty="0">
                <a:solidFill>
                  <a:srgbClr val="212121"/>
                </a:solidFill>
                <a:latin typeface="Candara"/>
                <a:cs typeface="Candara"/>
              </a:rPr>
              <a:t>through</a:t>
            </a:r>
            <a:r>
              <a:rPr sz="1600" spc="-10" dirty="0">
                <a:solidFill>
                  <a:srgbClr val="212121"/>
                </a:solidFill>
                <a:latin typeface="Candara"/>
                <a:cs typeface="Candara"/>
              </a:rPr>
              <a:t> </a:t>
            </a:r>
            <a:r>
              <a:rPr sz="1600" dirty="0">
                <a:solidFill>
                  <a:srgbClr val="212121"/>
                </a:solidFill>
                <a:latin typeface="Candara"/>
                <a:cs typeface="Candara"/>
              </a:rPr>
              <a:t>a</a:t>
            </a:r>
            <a:r>
              <a:rPr sz="1600" spc="5" dirty="0">
                <a:solidFill>
                  <a:srgbClr val="212121"/>
                </a:solidFill>
                <a:latin typeface="Candara"/>
                <a:cs typeface="Candara"/>
              </a:rPr>
              <a:t> </a:t>
            </a:r>
            <a:r>
              <a:rPr sz="1600" spc="-10" dirty="0">
                <a:solidFill>
                  <a:srgbClr val="212121"/>
                </a:solidFill>
                <a:latin typeface="Candara"/>
                <a:cs typeface="Candara"/>
              </a:rPr>
              <a:t>highly</a:t>
            </a:r>
            <a:r>
              <a:rPr sz="1600" spc="30" dirty="0">
                <a:solidFill>
                  <a:srgbClr val="212121"/>
                </a:solidFill>
                <a:latin typeface="Candara"/>
                <a:cs typeface="Candara"/>
              </a:rPr>
              <a:t> </a:t>
            </a:r>
            <a:r>
              <a:rPr sz="1600" spc="-5" dirty="0">
                <a:solidFill>
                  <a:srgbClr val="212121"/>
                </a:solidFill>
                <a:latin typeface="Candara"/>
                <a:cs typeface="Candara"/>
              </a:rPr>
              <a:t>competent</a:t>
            </a:r>
            <a:r>
              <a:rPr sz="1600" spc="20" dirty="0">
                <a:solidFill>
                  <a:srgbClr val="212121"/>
                </a:solidFill>
                <a:latin typeface="Candara"/>
                <a:cs typeface="Candara"/>
              </a:rPr>
              <a:t> </a:t>
            </a:r>
            <a:r>
              <a:rPr sz="1600" spc="-5" dirty="0">
                <a:solidFill>
                  <a:srgbClr val="212121"/>
                </a:solidFill>
                <a:latin typeface="Candara"/>
                <a:cs typeface="Candara"/>
              </a:rPr>
              <a:t>and</a:t>
            </a:r>
            <a:r>
              <a:rPr sz="1600" spc="-10" dirty="0">
                <a:solidFill>
                  <a:srgbClr val="212121"/>
                </a:solidFill>
                <a:latin typeface="Candara"/>
                <a:cs typeface="Candara"/>
              </a:rPr>
              <a:t> </a:t>
            </a:r>
            <a:r>
              <a:rPr sz="1600" spc="-5" dirty="0">
                <a:solidFill>
                  <a:srgbClr val="212121"/>
                </a:solidFill>
                <a:latin typeface="Candara"/>
                <a:cs typeface="Candara"/>
              </a:rPr>
              <a:t>dedicated</a:t>
            </a:r>
            <a:r>
              <a:rPr sz="1600" spc="30" dirty="0">
                <a:solidFill>
                  <a:srgbClr val="212121"/>
                </a:solidFill>
                <a:latin typeface="Candara"/>
                <a:cs typeface="Candara"/>
              </a:rPr>
              <a:t> </a:t>
            </a:r>
            <a:r>
              <a:rPr sz="1600" spc="-5" dirty="0">
                <a:solidFill>
                  <a:srgbClr val="212121"/>
                </a:solidFill>
                <a:latin typeface="Candara"/>
                <a:cs typeface="Candara"/>
              </a:rPr>
              <a:t>team</a:t>
            </a:r>
            <a:r>
              <a:rPr sz="1600" dirty="0">
                <a:solidFill>
                  <a:srgbClr val="212121"/>
                </a:solidFill>
                <a:latin typeface="Candara"/>
                <a:cs typeface="Candara"/>
              </a:rPr>
              <a:t> of</a:t>
            </a:r>
            <a:r>
              <a:rPr sz="1600" spc="-10" dirty="0">
                <a:solidFill>
                  <a:srgbClr val="212121"/>
                </a:solidFill>
                <a:latin typeface="Candara"/>
                <a:cs typeface="Candara"/>
              </a:rPr>
              <a:t> skilled</a:t>
            </a:r>
            <a:r>
              <a:rPr sz="1600" spc="35" dirty="0">
                <a:solidFill>
                  <a:srgbClr val="212121"/>
                </a:solidFill>
                <a:latin typeface="Candara"/>
                <a:cs typeface="Candara"/>
              </a:rPr>
              <a:t> </a:t>
            </a:r>
            <a:r>
              <a:rPr sz="1600" dirty="0">
                <a:solidFill>
                  <a:srgbClr val="212121"/>
                </a:solidFill>
                <a:latin typeface="Candara"/>
                <a:cs typeface="Candara"/>
              </a:rPr>
              <a:t>staff.</a:t>
            </a:r>
            <a:endParaRPr sz="1600">
              <a:latin typeface="Candara"/>
              <a:cs typeface="Candara"/>
            </a:endParaRPr>
          </a:p>
        </p:txBody>
      </p:sp>
      <p:sp>
        <p:nvSpPr>
          <p:cNvPr id="4" name="object 4"/>
          <p:cNvSpPr txBox="1"/>
          <p:nvPr/>
        </p:nvSpPr>
        <p:spPr>
          <a:xfrm>
            <a:off x="239395" y="249173"/>
            <a:ext cx="117475" cy="223520"/>
          </a:xfrm>
          <a:prstGeom prst="rect">
            <a:avLst/>
          </a:prstGeom>
        </p:spPr>
        <p:txBody>
          <a:bodyPr vert="horz" wrap="square" lIns="0" tIns="12700" rIns="0" bIns="0" rtlCol="0">
            <a:spAutoFit/>
          </a:bodyPr>
          <a:lstStyle/>
          <a:p>
            <a:pPr marL="12700">
              <a:lnSpc>
                <a:spcPct val="100000"/>
              </a:lnSpc>
              <a:spcBef>
                <a:spcPts val="100"/>
              </a:spcBef>
            </a:pPr>
            <a:r>
              <a:rPr sz="1300" b="1" spc="-5" dirty="0">
                <a:solidFill>
                  <a:srgbClr val="FFFFFF"/>
                </a:solidFill>
                <a:latin typeface="Arial"/>
                <a:cs typeface="Arial"/>
              </a:rPr>
              <a:t>3</a:t>
            </a:r>
            <a:endParaRPr sz="130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4097020" cy="5143500"/>
            <a:chOff x="0" y="0"/>
            <a:chExt cx="4097020" cy="5143500"/>
          </a:xfrm>
        </p:grpSpPr>
        <p:sp>
          <p:nvSpPr>
            <p:cNvPr id="3" name="object 3"/>
            <p:cNvSpPr/>
            <p:nvPr/>
          </p:nvSpPr>
          <p:spPr>
            <a:xfrm>
              <a:off x="0" y="0"/>
              <a:ext cx="4097020" cy="5143500"/>
            </a:xfrm>
            <a:custGeom>
              <a:avLst/>
              <a:gdLst/>
              <a:ahLst/>
              <a:cxnLst/>
              <a:rect l="l" t="t" r="r" b="b"/>
              <a:pathLst>
                <a:path w="4097020" h="5143500">
                  <a:moveTo>
                    <a:pt x="1430471" y="0"/>
                  </a:moveTo>
                  <a:lnTo>
                    <a:pt x="0" y="0"/>
                  </a:lnTo>
                  <a:lnTo>
                    <a:pt x="0" y="5143497"/>
                  </a:lnTo>
                  <a:lnTo>
                    <a:pt x="3775427" y="5143497"/>
                  </a:lnTo>
                  <a:lnTo>
                    <a:pt x="4097020" y="5142636"/>
                  </a:lnTo>
                  <a:lnTo>
                    <a:pt x="1430471" y="0"/>
                  </a:lnTo>
                  <a:close/>
                </a:path>
              </a:pathLst>
            </a:custGeom>
            <a:solidFill>
              <a:srgbClr val="F3F3F3"/>
            </a:solidFill>
          </p:spPr>
          <p:txBody>
            <a:bodyPr wrap="square" lIns="0" tIns="0" rIns="0" bIns="0" rtlCol="0"/>
            <a:lstStyle/>
            <a:p>
              <a:endParaRPr/>
            </a:p>
          </p:txBody>
        </p:sp>
        <p:sp>
          <p:nvSpPr>
            <p:cNvPr id="4" name="object 4"/>
            <p:cNvSpPr/>
            <p:nvPr/>
          </p:nvSpPr>
          <p:spPr>
            <a:xfrm>
              <a:off x="0" y="0"/>
              <a:ext cx="1833880" cy="734060"/>
            </a:xfrm>
            <a:custGeom>
              <a:avLst/>
              <a:gdLst/>
              <a:ahLst/>
              <a:cxnLst/>
              <a:rect l="l" t="t" r="r" b="b"/>
              <a:pathLst>
                <a:path w="1833880" h="734060">
                  <a:moveTo>
                    <a:pt x="1455527" y="0"/>
                  </a:moveTo>
                  <a:lnTo>
                    <a:pt x="0" y="0"/>
                  </a:lnTo>
                  <a:lnTo>
                    <a:pt x="0" y="734060"/>
                  </a:lnTo>
                  <a:lnTo>
                    <a:pt x="1833879" y="734060"/>
                  </a:lnTo>
                  <a:lnTo>
                    <a:pt x="1455527" y="0"/>
                  </a:lnTo>
                  <a:close/>
                </a:path>
              </a:pathLst>
            </a:custGeom>
            <a:solidFill>
              <a:srgbClr val="212121"/>
            </a:solidFill>
          </p:spPr>
          <p:txBody>
            <a:bodyPr wrap="square" lIns="0" tIns="0" rIns="0" bIns="0" rtlCol="0"/>
            <a:lstStyle/>
            <a:p>
              <a:endParaRPr/>
            </a:p>
          </p:txBody>
        </p:sp>
      </p:grpSp>
      <p:sp>
        <p:nvSpPr>
          <p:cNvPr id="5" name="object 5"/>
          <p:cNvSpPr txBox="1"/>
          <p:nvPr/>
        </p:nvSpPr>
        <p:spPr>
          <a:xfrm>
            <a:off x="527367" y="0"/>
            <a:ext cx="660400" cy="2312670"/>
          </a:xfrm>
          <a:prstGeom prst="rect">
            <a:avLst/>
          </a:prstGeom>
        </p:spPr>
        <p:txBody>
          <a:bodyPr vert="horz" wrap="square" lIns="0" tIns="13335" rIns="0" bIns="0" rtlCol="0">
            <a:spAutoFit/>
          </a:bodyPr>
          <a:lstStyle/>
          <a:p>
            <a:pPr marL="12700">
              <a:lnSpc>
                <a:spcPct val="100000"/>
              </a:lnSpc>
              <a:spcBef>
                <a:spcPts val="105"/>
              </a:spcBef>
            </a:pPr>
            <a:r>
              <a:rPr sz="15000" dirty="0">
                <a:solidFill>
                  <a:srgbClr val="FFFFFF"/>
                </a:solidFill>
                <a:latin typeface="Arial MT"/>
                <a:cs typeface="Arial MT"/>
              </a:rPr>
              <a:t>“</a:t>
            </a:r>
            <a:endParaRPr sz="15000">
              <a:latin typeface="Arial MT"/>
              <a:cs typeface="Arial MT"/>
            </a:endParaRPr>
          </a:p>
        </p:txBody>
      </p:sp>
      <p:sp>
        <p:nvSpPr>
          <p:cNvPr id="6" name="object 6"/>
          <p:cNvSpPr/>
          <p:nvPr/>
        </p:nvSpPr>
        <p:spPr>
          <a:xfrm>
            <a:off x="1448009" y="0"/>
            <a:ext cx="739140" cy="734060"/>
          </a:xfrm>
          <a:custGeom>
            <a:avLst/>
            <a:gdLst/>
            <a:ahLst/>
            <a:cxnLst/>
            <a:rect l="l" t="t" r="r" b="b"/>
            <a:pathLst>
              <a:path w="739139" h="734060">
                <a:moveTo>
                  <a:pt x="361822" y="0"/>
                </a:moveTo>
                <a:lnTo>
                  <a:pt x="0" y="0"/>
                </a:lnTo>
                <a:lnTo>
                  <a:pt x="377107" y="734060"/>
                </a:lnTo>
                <a:lnTo>
                  <a:pt x="738930" y="734060"/>
                </a:lnTo>
                <a:lnTo>
                  <a:pt x="361822" y="0"/>
                </a:lnTo>
                <a:close/>
              </a:path>
            </a:pathLst>
          </a:custGeom>
          <a:solidFill>
            <a:srgbClr val="FF8600"/>
          </a:solidFill>
        </p:spPr>
        <p:txBody>
          <a:bodyPr wrap="square" lIns="0" tIns="0" rIns="0" bIns="0" rtlCol="0"/>
          <a:lstStyle/>
          <a:p>
            <a:endParaRPr/>
          </a:p>
        </p:txBody>
      </p:sp>
      <p:grpSp>
        <p:nvGrpSpPr>
          <p:cNvPr id="7" name="object 7"/>
          <p:cNvGrpSpPr/>
          <p:nvPr/>
        </p:nvGrpSpPr>
        <p:grpSpPr>
          <a:xfrm>
            <a:off x="6626859" y="4394200"/>
            <a:ext cx="2517140" cy="749300"/>
            <a:chOff x="6626859" y="4394200"/>
            <a:chExt cx="2517140" cy="749300"/>
          </a:xfrm>
        </p:grpSpPr>
        <p:sp>
          <p:nvSpPr>
            <p:cNvPr id="8" name="object 8"/>
            <p:cNvSpPr/>
            <p:nvPr/>
          </p:nvSpPr>
          <p:spPr>
            <a:xfrm>
              <a:off x="6957059" y="4394200"/>
              <a:ext cx="2186940" cy="749300"/>
            </a:xfrm>
            <a:custGeom>
              <a:avLst/>
              <a:gdLst/>
              <a:ahLst/>
              <a:cxnLst/>
              <a:rect l="l" t="t" r="r" b="b"/>
              <a:pathLst>
                <a:path w="2186940" h="749300">
                  <a:moveTo>
                    <a:pt x="2186940" y="0"/>
                  </a:moveTo>
                  <a:lnTo>
                    <a:pt x="0" y="0"/>
                  </a:lnTo>
                  <a:lnTo>
                    <a:pt x="386206" y="749298"/>
                  </a:lnTo>
                  <a:lnTo>
                    <a:pt x="2186940" y="749298"/>
                  </a:lnTo>
                  <a:lnTo>
                    <a:pt x="2186940" y="0"/>
                  </a:lnTo>
                  <a:close/>
                </a:path>
              </a:pathLst>
            </a:custGeom>
            <a:solidFill>
              <a:srgbClr val="FF8600"/>
            </a:solidFill>
          </p:spPr>
          <p:txBody>
            <a:bodyPr wrap="square" lIns="0" tIns="0" rIns="0" bIns="0" rtlCol="0"/>
            <a:lstStyle/>
            <a:p>
              <a:endParaRPr/>
            </a:p>
          </p:txBody>
        </p:sp>
        <p:sp>
          <p:nvSpPr>
            <p:cNvPr id="9" name="object 9"/>
            <p:cNvSpPr/>
            <p:nvPr/>
          </p:nvSpPr>
          <p:spPr>
            <a:xfrm>
              <a:off x="6626859" y="4394200"/>
              <a:ext cx="744220" cy="749300"/>
            </a:xfrm>
            <a:custGeom>
              <a:avLst/>
              <a:gdLst/>
              <a:ahLst/>
              <a:cxnLst/>
              <a:rect l="l" t="t" r="r" b="b"/>
              <a:pathLst>
                <a:path w="744220" h="749300">
                  <a:moveTo>
                    <a:pt x="360680" y="0"/>
                  </a:moveTo>
                  <a:lnTo>
                    <a:pt x="0" y="0"/>
                  </a:lnTo>
                  <a:lnTo>
                    <a:pt x="383540" y="749300"/>
                  </a:lnTo>
                  <a:lnTo>
                    <a:pt x="744220" y="749300"/>
                  </a:lnTo>
                  <a:lnTo>
                    <a:pt x="360680" y="0"/>
                  </a:lnTo>
                  <a:close/>
                </a:path>
              </a:pathLst>
            </a:custGeom>
            <a:solidFill>
              <a:srgbClr val="212121"/>
            </a:solidFill>
          </p:spPr>
          <p:txBody>
            <a:bodyPr wrap="square" lIns="0" tIns="0" rIns="0" bIns="0" rtlCol="0"/>
            <a:lstStyle/>
            <a:p>
              <a:endParaRPr/>
            </a:p>
          </p:txBody>
        </p:sp>
      </p:grpSp>
      <p:sp>
        <p:nvSpPr>
          <p:cNvPr id="10" name="object 10"/>
          <p:cNvSpPr txBox="1"/>
          <p:nvPr/>
        </p:nvSpPr>
        <p:spPr>
          <a:xfrm>
            <a:off x="1069339" y="2168461"/>
            <a:ext cx="6122670" cy="574675"/>
          </a:xfrm>
          <a:prstGeom prst="rect">
            <a:avLst/>
          </a:prstGeom>
        </p:spPr>
        <p:txBody>
          <a:bodyPr vert="horz" wrap="square" lIns="0" tIns="12700" rIns="0" bIns="0" rtlCol="0">
            <a:spAutoFit/>
          </a:bodyPr>
          <a:lstStyle/>
          <a:p>
            <a:pPr marL="12700">
              <a:lnSpc>
                <a:spcPct val="100000"/>
              </a:lnSpc>
              <a:spcBef>
                <a:spcPts val="100"/>
              </a:spcBef>
            </a:pPr>
            <a:r>
              <a:rPr sz="3600" i="1" dirty="0">
                <a:solidFill>
                  <a:srgbClr val="212121"/>
                </a:solidFill>
                <a:latin typeface="Arial"/>
                <a:cs typeface="Arial"/>
              </a:rPr>
              <a:t>Think</a:t>
            </a:r>
            <a:r>
              <a:rPr sz="3600" i="1" spc="-5" dirty="0">
                <a:solidFill>
                  <a:srgbClr val="212121"/>
                </a:solidFill>
                <a:latin typeface="Arial"/>
                <a:cs typeface="Arial"/>
              </a:rPr>
              <a:t> Innovative, </a:t>
            </a:r>
            <a:r>
              <a:rPr sz="3600" i="1" spc="-10" dirty="0">
                <a:solidFill>
                  <a:srgbClr val="212121"/>
                </a:solidFill>
                <a:latin typeface="Arial"/>
                <a:cs typeface="Arial"/>
              </a:rPr>
              <a:t>Be</a:t>
            </a:r>
            <a:r>
              <a:rPr sz="3600" i="1" spc="-5" dirty="0">
                <a:solidFill>
                  <a:srgbClr val="212121"/>
                </a:solidFill>
                <a:latin typeface="Arial"/>
                <a:cs typeface="Arial"/>
              </a:rPr>
              <a:t> Creative.</a:t>
            </a:r>
            <a:endParaRPr sz="360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3957" y="434657"/>
            <a:ext cx="1630045" cy="391795"/>
          </a:xfrm>
          <a:prstGeom prst="rect">
            <a:avLst/>
          </a:prstGeom>
        </p:spPr>
        <p:txBody>
          <a:bodyPr vert="horz" wrap="square" lIns="0" tIns="12700" rIns="0" bIns="0" rtlCol="0">
            <a:spAutoFit/>
          </a:bodyPr>
          <a:lstStyle/>
          <a:p>
            <a:pPr marL="12700">
              <a:lnSpc>
                <a:spcPct val="100000"/>
              </a:lnSpc>
              <a:spcBef>
                <a:spcPts val="100"/>
              </a:spcBef>
            </a:pPr>
            <a:r>
              <a:rPr sz="2400" spc="-10" dirty="0">
                <a:solidFill>
                  <a:srgbClr val="FFFFFF"/>
                </a:solidFill>
                <a:latin typeface="Candara"/>
                <a:cs typeface="Candara"/>
              </a:rPr>
              <a:t>Our</a:t>
            </a:r>
            <a:r>
              <a:rPr sz="2400" spc="-55" dirty="0">
                <a:solidFill>
                  <a:srgbClr val="FFFFFF"/>
                </a:solidFill>
                <a:latin typeface="Candara"/>
                <a:cs typeface="Candara"/>
              </a:rPr>
              <a:t> </a:t>
            </a:r>
            <a:r>
              <a:rPr sz="2400" spc="-5" dirty="0">
                <a:solidFill>
                  <a:srgbClr val="FFFFFF"/>
                </a:solidFill>
                <a:latin typeface="Candara"/>
                <a:cs typeface="Candara"/>
              </a:rPr>
              <a:t>Services</a:t>
            </a:r>
            <a:endParaRPr sz="2400">
              <a:latin typeface="Candara"/>
              <a:cs typeface="Candara"/>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ts val="3060"/>
              </a:lnSpc>
              <a:spcBef>
                <a:spcPts val="100"/>
              </a:spcBef>
            </a:pPr>
            <a:r>
              <a:rPr sz="3000" u="none" dirty="0">
                <a:solidFill>
                  <a:srgbClr val="FF8600"/>
                </a:solidFill>
                <a:latin typeface="Cambria Math"/>
                <a:cs typeface="Cambria Math"/>
              </a:rPr>
              <a:t>▸</a:t>
            </a:r>
            <a:r>
              <a:rPr sz="3000" u="none" spc="130" dirty="0">
                <a:solidFill>
                  <a:srgbClr val="FF8600"/>
                </a:solidFill>
                <a:latin typeface="Cambria Math"/>
                <a:cs typeface="Cambria Math"/>
              </a:rPr>
              <a:t> </a:t>
            </a:r>
            <a:r>
              <a:rPr spc="-10" dirty="0">
                <a:hlinkClick r:id="rId2"/>
              </a:rPr>
              <a:t>Inbound</a:t>
            </a:r>
            <a:r>
              <a:rPr spc="5" dirty="0">
                <a:hlinkClick r:id="rId2"/>
              </a:rPr>
              <a:t> </a:t>
            </a:r>
            <a:r>
              <a:rPr spc="-10" dirty="0">
                <a:hlinkClick r:id="rId2"/>
              </a:rPr>
              <a:t>Call</a:t>
            </a:r>
            <a:r>
              <a:rPr spc="5" dirty="0">
                <a:hlinkClick r:id="rId2"/>
              </a:rPr>
              <a:t> </a:t>
            </a:r>
            <a:r>
              <a:rPr spc="-5" dirty="0">
                <a:hlinkClick r:id="rId2"/>
              </a:rPr>
              <a:t>Center</a:t>
            </a:r>
            <a:r>
              <a:rPr spc="5" dirty="0">
                <a:hlinkClick r:id="rId2"/>
              </a:rPr>
              <a:t> </a:t>
            </a:r>
            <a:r>
              <a:rPr spc="-10" dirty="0">
                <a:hlinkClick r:id="rId2"/>
              </a:rPr>
              <a:t>Services</a:t>
            </a:r>
            <a:endParaRPr sz="3000">
              <a:latin typeface="Cambria Math"/>
              <a:cs typeface="Cambria Math"/>
            </a:endParaRPr>
          </a:p>
          <a:p>
            <a:pPr marL="12700">
              <a:lnSpc>
                <a:spcPts val="3060"/>
              </a:lnSpc>
            </a:pPr>
            <a:r>
              <a:rPr sz="3000" u="none" dirty="0">
                <a:solidFill>
                  <a:srgbClr val="FF8600"/>
                </a:solidFill>
                <a:latin typeface="Cambria Math"/>
                <a:cs typeface="Cambria Math"/>
              </a:rPr>
              <a:t>▸</a:t>
            </a:r>
            <a:r>
              <a:rPr sz="3000" u="none" spc="110" dirty="0">
                <a:solidFill>
                  <a:srgbClr val="FF8600"/>
                </a:solidFill>
                <a:latin typeface="Cambria Math"/>
                <a:cs typeface="Cambria Math"/>
              </a:rPr>
              <a:t> </a:t>
            </a:r>
            <a:r>
              <a:rPr spc="-5" dirty="0">
                <a:hlinkClick r:id="rId2"/>
              </a:rPr>
              <a:t>Outbound</a:t>
            </a:r>
            <a:r>
              <a:rPr spc="-15" dirty="0">
                <a:hlinkClick r:id="rId2"/>
              </a:rPr>
              <a:t> </a:t>
            </a:r>
            <a:r>
              <a:rPr spc="-10" dirty="0">
                <a:hlinkClick r:id="rId2"/>
              </a:rPr>
              <a:t>Call</a:t>
            </a:r>
            <a:r>
              <a:rPr dirty="0">
                <a:hlinkClick r:id="rId2"/>
              </a:rPr>
              <a:t> </a:t>
            </a:r>
            <a:r>
              <a:rPr spc="-5" dirty="0">
                <a:hlinkClick r:id="rId2"/>
              </a:rPr>
              <a:t>Center</a:t>
            </a:r>
            <a:r>
              <a:rPr spc="-10" dirty="0">
                <a:hlinkClick r:id="rId2"/>
              </a:rPr>
              <a:t> </a:t>
            </a:r>
            <a:r>
              <a:rPr spc="-5" dirty="0">
                <a:hlinkClick r:id="rId2"/>
              </a:rPr>
              <a:t>Services</a:t>
            </a:r>
            <a:endParaRPr sz="3000">
              <a:latin typeface="Cambria Math"/>
              <a:cs typeface="Cambria Math"/>
            </a:endParaRPr>
          </a:p>
        </p:txBody>
      </p:sp>
      <p:sp>
        <p:nvSpPr>
          <p:cNvPr id="4" name="object 4"/>
          <p:cNvSpPr txBox="1"/>
          <p:nvPr/>
        </p:nvSpPr>
        <p:spPr>
          <a:xfrm>
            <a:off x="1188719" y="1748091"/>
            <a:ext cx="3498215" cy="3044825"/>
          </a:xfrm>
          <a:prstGeom prst="rect">
            <a:avLst/>
          </a:prstGeom>
        </p:spPr>
        <p:txBody>
          <a:bodyPr vert="horz" wrap="square" lIns="0" tIns="12700" rIns="0" bIns="0" rtlCol="0">
            <a:spAutoFit/>
          </a:bodyPr>
          <a:lstStyle/>
          <a:p>
            <a:pPr marL="12700">
              <a:lnSpc>
                <a:spcPts val="3060"/>
              </a:lnSpc>
              <a:spcBef>
                <a:spcPts val="100"/>
              </a:spcBef>
            </a:pPr>
            <a:r>
              <a:rPr sz="3000" dirty="0">
                <a:solidFill>
                  <a:srgbClr val="FF8600"/>
                </a:solidFill>
                <a:latin typeface="Cambria Math"/>
                <a:cs typeface="Cambria Math"/>
              </a:rPr>
              <a:t>▸</a:t>
            </a:r>
            <a:r>
              <a:rPr sz="3000" spc="114" dirty="0">
                <a:solidFill>
                  <a:srgbClr val="FF8600"/>
                </a:solidFill>
                <a:latin typeface="Cambria Math"/>
                <a:cs typeface="Cambria Math"/>
              </a:rPr>
              <a:t> </a:t>
            </a:r>
            <a:r>
              <a:rPr sz="1600" u="sng" spc="-5" dirty="0">
                <a:solidFill>
                  <a:srgbClr val="1154CC"/>
                </a:solidFill>
                <a:uFill>
                  <a:solidFill>
                    <a:srgbClr val="1154CC"/>
                  </a:solidFill>
                </a:uFill>
                <a:latin typeface="Candara"/>
                <a:cs typeface="Candara"/>
                <a:hlinkClick r:id="rId2"/>
              </a:rPr>
              <a:t>Email Support</a:t>
            </a:r>
            <a:r>
              <a:rPr sz="1600" u="sng" spc="10" dirty="0">
                <a:solidFill>
                  <a:srgbClr val="1154CC"/>
                </a:solidFill>
                <a:uFill>
                  <a:solidFill>
                    <a:srgbClr val="1154CC"/>
                  </a:solidFill>
                </a:uFill>
                <a:latin typeface="Candara"/>
                <a:cs typeface="Candara"/>
                <a:hlinkClick r:id="rId2"/>
              </a:rPr>
              <a:t> </a:t>
            </a:r>
            <a:r>
              <a:rPr sz="1600" u="sng" spc="-5" dirty="0">
                <a:solidFill>
                  <a:srgbClr val="1154CC"/>
                </a:solidFill>
                <a:uFill>
                  <a:solidFill>
                    <a:srgbClr val="1154CC"/>
                  </a:solidFill>
                </a:uFill>
                <a:latin typeface="Candara"/>
                <a:cs typeface="Candara"/>
                <a:hlinkClick r:id="rId2"/>
              </a:rPr>
              <a:t>Outsourcing</a:t>
            </a:r>
            <a:r>
              <a:rPr sz="1600" u="sng" dirty="0">
                <a:solidFill>
                  <a:srgbClr val="1154CC"/>
                </a:solidFill>
                <a:uFill>
                  <a:solidFill>
                    <a:srgbClr val="1154CC"/>
                  </a:solidFill>
                </a:uFill>
                <a:latin typeface="Candara"/>
                <a:cs typeface="Candara"/>
                <a:hlinkClick r:id="rId2"/>
              </a:rPr>
              <a:t> </a:t>
            </a:r>
            <a:r>
              <a:rPr sz="1600" u="sng" spc="-5" dirty="0">
                <a:solidFill>
                  <a:srgbClr val="1154CC"/>
                </a:solidFill>
                <a:uFill>
                  <a:solidFill>
                    <a:srgbClr val="1154CC"/>
                  </a:solidFill>
                </a:uFill>
                <a:latin typeface="Candara"/>
                <a:cs typeface="Candara"/>
                <a:hlinkClick r:id="rId2"/>
              </a:rPr>
              <a:t>Services</a:t>
            </a:r>
            <a:endParaRPr sz="1600">
              <a:latin typeface="Candara"/>
              <a:cs typeface="Candara"/>
            </a:endParaRPr>
          </a:p>
          <a:p>
            <a:pPr marL="12700">
              <a:lnSpc>
                <a:spcPts val="2520"/>
              </a:lnSpc>
            </a:pPr>
            <a:r>
              <a:rPr sz="3000" dirty="0">
                <a:solidFill>
                  <a:srgbClr val="FF8600"/>
                </a:solidFill>
                <a:latin typeface="Cambria Math"/>
                <a:cs typeface="Cambria Math"/>
              </a:rPr>
              <a:t>▸</a:t>
            </a:r>
            <a:r>
              <a:rPr sz="3000" spc="105" dirty="0">
                <a:solidFill>
                  <a:srgbClr val="FF8600"/>
                </a:solidFill>
                <a:latin typeface="Cambria Math"/>
                <a:cs typeface="Cambria Math"/>
              </a:rPr>
              <a:t> </a:t>
            </a:r>
            <a:r>
              <a:rPr sz="1600" u="sng" spc="-10" dirty="0">
                <a:solidFill>
                  <a:srgbClr val="1154CC"/>
                </a:solidFill>
                <a:uFill>
                  <a:solidFill>
                    <a:srgbClr val="1154CC"/>
                  </a:solidFill>
                </a:uFill>
                <a:latin typeface="Candara"/>
                <a:cs typeface="Candara"/>
                <a:hlinkClick r:id="rId2"/>
              </a:rPr>
              <a:t>Live</a:t>
            </a:r>
            <a:r>
              <a:rPr sz="1600" u="sng" spc="20" dirty="0">
                <a:solidFill>
                  <a:srgbClr val="1154CC"/>
                </a:solidFill>
                <a:uFill>
                  <a:solidFill>
                    <a:srgbClr val="1154CC"/>
                  </a:solidFill>
                </a:uFill>
                <a:latin typeface="Candara"/>
                <a:cs typeface="Candara"/>
                <a:hlinkClick r:id="rId2"/>
              </a:rPr>
              <a:t> </a:t>
            </a:r>
            <a:r>
              <a:rPr sz="1600" u="sng" spc="-5" dirty="0">
                <a:solidFill>
                  <a:srgbClr val="1154CC"/>
                </a:solidFill>
                <a:uFill>
                  <a:solidFill>
                    <a:srgbClr val="1154CC"/>
                  </a:solidFill>
                </a:uFill>
                <a:latin typeface="Candara"/>
                <a:cs typeface="Candara"/>
                <a:hlinkClick r:id="rId2"/>
              </a:rPr>
              <a:t>Chat</a:t>
            </a:r>
            <a:r>
              <a:rPr sz="1600" u="sng" spc="5" dirty="0">
                <a:solidFill>
                  <a:srgbClr val="1154CC"/>
                </a:solidFill>
                <a:uFill>
                  <a:solidFill>
                    <a:srgbClr val="1154CC"/>
                  </a:solidFill>
                </a:uFill>
                <a:latin typeface="Candara"/>
                <a:cs typeface="Candara"/>
                <a:hlinkClick r:id="rId2"/>
              </a:rPr>
              <a:t> </a:t>
            </a:r>
            <a:r>
              <a:rPr sz="1600" u="sng" spc="-5" dirty="0">
                <a:solidFill>
                  <a:srgbClr val="1154CC"/>
                </a:solidFill>
                <a:uFill>
                  <a:solidFill>
                    <a:srgbClr val="1154CC"/>
                  </a:solidFill>
                </a:uFill>
                <a:latin typeface="Candara"/>
                <a:cs typeface="Candara"/>
                <a:hlinkClick r:id="rId2"/>
              </a:rPr>
              <a:t>Support</a:t>
            </a:r>
            <a:r>
              <a:rPr sz="1600" u="sng" dirty="0">
                <a:solidFill>
                  <a:srgbClr val="1154CC"/>
                </a:solidFill>
                <a:uFill>
                  <a:solidFill>
                    <a:srgbClr val="1154CC"/>
                  </a:solidFill>
                </a:uFill>
                <a:latin typeface="Candara"/>
                <a:cs typeface="Candara"/>
                <a:hlinkClick r:id="rId2"/>
              </a:rPr>
              <a:t> </a:t>
            </a:r>
            <a:r>
              <a:rPr sz="1600" u="sng" spc="-5" dirty="0">
                <a:solidFill>
                  <a:srgbClr val="1154CC"/>
                </a:solidFill>
                <a:uFill>
                  <a:solidFill>
                    <a:srgbClr val="1154CC"/>
                  </a:solidFill>
                </a:uFill>
                <a:latin typeface="Candara"/>
                <a:cs typeface="Candara"/>
                <a:hlinkClick r:id="rId2"/>
              </a:rPr>
              <a:t>Services</a:t>
            </a:r>
            <a:endParaRPr sz="1600">
              <a:latin typeface="Candara"/>
              <a:cs typeface="Candara"/>
            </a:endParaRPr>
          </a:p>
          <a:p>
            <a:pPr marL="12700">
              <a:lnSpc>
                <a:spcPts val="2520"/>
              </a:lnSpc>
            </a:pPr>
            <a:r>
              <a:rPr sz="3000" dirty="0">
                <a:solidFill>
                  <a:srgbClr val="FF8600"/>
                </a:solidFill>
                <a:latin typeface="Cambria Math"/>
                <a:cs typeface="Cambria Math"/>
              </a:rPr>
              <a:t>▸</a:t>
            </a:r>
            <a:r>
              <a:rPr sz="3000" spc="100" dirty="0">
                <a:solidFill>
                  <a:srgbClr val="FF8600"/>
                </a:solidFill>
                <a:latin typeface="Cambria Math"/>
                <a:cs typeface="Cambria Math"/>
              </a:rPr>
              <a:t> </a:t>
            </a:r>
            <a:r>
              <a:rPr sz="1600" u="sng" spc="-5" dirty="0">
                <a:solidFill>
                  <a:srgbClr val="1154CC"/>
                </a:solidFill>
                <a:uFill>
                  <a:solidFill>
                    <a:srgbClr val="1154CC"/>
                  </a:solidFill>
                </a:uFill>
                <a:latin typeface="Candara"/>
                <a:cs typeface="Candara"/>
                <a:hlinkClick r:id="rId2"/>
              </a:rPr>
              <a:t>Lead</a:t>
            </a:r>
            <a:r>
              <a:rPr sz="1600" u="sng" dirty="0">
                <a:solidFill>
                  <a:srgbClr val="1154CC"/>
                </a:solidFill>
                <a:uFill>
                  <a:solidFill>
                    <a:srgbClr val="1154CC"/>
                  </a:solidFill>
                </a:uFill>
                <a:latin typeface="Candara"/>
                <a:cs typeface="Candara"/>
                <a:hlinkClick r:id="rId2"/>
              </a:rPr>
              <a:t> </a:t>
            </a:r>
            <a:r>
              <a:rPr sz="1600" u="sng" spc="-5" dirty="0">
                <a:solidFill>
                  <a:srgbClr val="1154CC"/>
                </a:solidFill>
                <a:uFill>
                  <a:solidFill>
                    <a:srgbClr val="1154CC"/>
                  </a:solidFill>
                </a:uFill>
                <a:latin typeface="Candara"/>
                <a:cs typeface="Candara"/>
                <a:hlinkClick r:id="rId2"/>
              </a:rPr>
              <a:t>Generation</a:t>
            </a:r>
            <a:endParaRPr sz="1600">
              <a:latin typeface="Candara"/>
              <a:cs typeface="Candara"/>
            </a:endParaRPr>
          </a:p>
          <a:p>
            <a:pPr marL="12700">
              <a:lnSpc>
                <a:spcPts val="2520"/>
              </a:lnSpc>
            </a:pPr>
            <a:r>
              <a:rPr sz="3000" dirty="0">
                <a:solidFill>
                  <a:srgbClr val="FF8600"/>
                </a:solidFill>
                <a:latin typeface="Cambria Math"/>
                <a:cs typeface="Cambria Math"/>
              </a:rPr>
              <a:t>▸</a:t>
            </a:r>
            <a:r>
              <a:rPr sz="3000" spc="114" dirty="0">
                <a:solidFill>
                  <a:srgbClr val="FF8600"/>
                </a:solidFill>
                <a:latin typeface="Cambria Math"/>
                <a:cs typeface="Cambria Math"/>
              </a:rPr>
              <a:t> </a:t>
            </a:r>
            <a:r>
              <a:rPr sz="1600" u="sng" spc="-5" dirty="0">
                <a:solidFill>
                  <a:srgbClr val="1154CC"/>
                </a:solidFill>
                <a:uFill>
                  <a:solidFill>
                    <a:srgbClr val="1154CC"/>
                  </a:solidFill>
                </a:uFill>
                <a:latin typeface="Candara"/>
                <a:cs typeface="Candara"/>
                <a:hlinkClick r:id="rId2"/>
              </a:rPr>
              <a:t>Account</a:t>
            </a:r>
            <a:r>
              <a:rPr sz="1600" u="sng" spc="10" dirty="0">
                <a:solidFill>
                  <a:srgbClr val="1154CC"/>
                </a:solidFill>
                <a:uFill>
                  <a:solidFill>
                    <a:srgbClr val="1154CC"/>
                  </a:solidFill>
                </a:uFill>
                <a:latin typeface="Candara"/>
                <a:cs typeface="Candara"/>
                <a:hlinkClick r:id="rId2"/>
              </a:rPr>
              <a:t> </a:t>
            </a:r>
            <a:r>
              <a:rPr sz="1600" u="sng" spc="-5" dirty="0">
                <a:solidFill>
                  <a:srgbClr val="1154CC"/>
                </a:solidFill>
                <a:uFill>
                  <a:solidFill>
                    <a:srgbClr val="1154CC"/>
                  </a:solidFill>
                </a:uFill>
                <a:latin typeface="Candara"/>
                <a:cs typeface="Candara"/>
                <a:hlinkClick r:id="rId2"/>
              </a:rPr>
              <a:t>Based</a:t>
            </a:r>
            <a:r>
              <a:rPr sz="1600" u="sng" spc="5" dirty="0">
                <a:solidFill>
                  <a:srgbClr val="1154CC"/>
                </a:solidFill>
                <a:uFill>
                  <a:solidFill>
                    <a:srgbClr val="1154CC"/>
                  </a:solidFill>
                </a:uFill>
                <a:latin typeface="Candara"/>
                <a:cs typeface="Candara"/>
                <a:hlinkClick r:id="rId2"/>
              </a:rPr>
              <a:t> </a:t>
            </a:r>
            <a:r>
              <a:rPr sz="1600" u="sng" spc="-10" dirty="0">
                <a:solidFill>
                  <a:srgbClr val="1154CC"/>
                </a:solidFill>
                <a:uFill>
                  <a:solidFill>
                    <a:srgbClr val="1154CC"/>
                  </a:solidFill>
                </a:uFill>
                <a:latin typeface="Candara"/>
                <a:cs typeface="Candara"/>
                <a:hlinkClick r:id="rId2"/>
              </a:rPr>
              <a:t>Marketing</a:t>
            </a:r>
            <a:endParaRPr sz="1600">
              <a:latin typeface="Candara"/>
              <a:cs typeface="Candara"/>
            </a:endParaRPr>
          </a:p>
          <a:p>
            <a:pPr marL="12700">
              <a:lnSpc>
                <a:spcPts val="2520"/>
              </a:lnSpc>
            </a:pPr>
            <a:r>
              <a:rPr sz="3000" dirty="0">
                <a:solidFill>
                  <a:srgbClr val="FF8600"/>
                </a:solidFill>
                <a:latin typeface="Cambria Math"/>
                <a:cs typeface="Cambria Math"/>
              </a:rPr>
              <a:t>▸</a:t>
            </a:r>
            <a:r>
              <a:rPr sz="3000" spc="110" dirty="0">
                <a:solidFill>
                  <a:srgbClr val="FF8600"/>
                </a:solidFill>
                <a:latin typeface="Cambria Math"/>
                <a:cs typeface="Cambria Math"/>
              </a:rPr>
              <a:t> </a:t>
            </a:r>
            <a:r>
              <a:rPr sz="1600" u="sng" spc="-5" dirty="0">
                <a:solidFill>
                  <a:srgbClr val="1154CC"/>
                </a:solidFill>
                <a:uFill>
                  <a:solidFill>
                    <a:srgbClr val="1154CC"/>
                  </a:solidFill>
                </a:uFill>
                <a:latin typeface="Candara"/>
                <a:cs typeface="Candara"/>
                <a:hlinkClick r:id="rId2"/>
              </a:rPr>
              <a:t>Email </a:t>
            </a:r>
            <a:r>
              <a:rPr sz="1600" u="sng" spc="-10" dirty="0">
                <a:solidFill>
                  <a:srgbClr val="1154CC"/>
                </a:solidFill>
                <a:uFill>
                  <a:solidFill>
                    <a:srgbClr val="1154CC"/>
                  </a:solidFill>
                </a:uFill>
                <a:latin typeface="Candara"/>
                <a:cs typeface="Candara"/>
                <a:hlinkClick r:id="rId2"/>
              </a:rPr>
              <a:t>Marketing</a:t>
            </a:r>
            <a:endParaRPr sz="1600">
              <a:latin typeface="Candara"/>
              <a:cs typeface="Candara"/>
            </a:endParaRPr>
          </a:p>
          <a:p>
            <a:pPr marL="12700">
              <a:lnSpc>
                <a:spcPts val="2520"/>
              </a:lnSpc>
            </a:pPr>
            <a:r>
              <a:rPr sz="3000" dirty="0">
                <a:solidFill>
                  <a:srgbClr val="FF8600"/>
                </a:solidFill>
                <a:latin typeface="Cambria Math"/>
                <a:cs typeface="Cambria Math"/>
              </a:rPr>
              <a:t>▸</a:t>
            </a:r>
            <a:r>
              <a:rPr sz="3000" spc="100" dirty="0">
                <a:solidFill>
                  <a:srgbClr val="FF8600"/>
                </a:solidFill>
                <a:latin typeface="Cambria Math"/>
                <a:cs typeface="Cambria Math"/>
              </a:rPr>
              <a:t> </a:t>
            </a:r>
            <a:r>
              <a:rPr sz="1600" u="sng" spc="-5" dirty="0">
                <a:solidFill>
                  <a:srgbClr val="1154CC"/>
                </a:solidFill>
                <a:uFill>
                  <a:solidFill>
                    <a:srgbClr val="1154CC"/>
                  </a:solidFill>
                </a:uFill>
                <a:latin typeface="Candara"/>
                <a:cs typeface="Candara"/>
                <a:hlinkClick r:id="rId2"/>
              </a:rPr>
              <a:t>Contact</a:t>
            </a:r>
            <a:r>
              <a:rPr sz="1600" u="sng" spc="5" dirty="0">
                <a:solidFill>
                  <a:srgbClr val="1154CC"/>
                </a:solidFill>
                <a:uFill>
                  <a:solidFill>
                    <a:srgbClr val="1154CC"/>
                  </a:solidFill>
                </a:uFill>
                <a:latin typeface="Candara"/>
                <a:cs typeface="Candara"/>
                <a:hlinkClick r:id="rId2"/>
              </a:rPr>
              <a:t> </a:t>
            </a:r>
            <a:r>
              <a:rPr sz="1600" u="sng" spc="-5" dirty="0">
                <a:solidFill>
                  <a:srgbClr val="1154CC"/>
                </a:solidFill>
                <a:uFill>
                  <a:solidFill>
                    <a:srgbClr val="1154CC"/>
                  </a:solidFill>
                </a:uFill>
                <a:latin typeface="Candara"/>
                <a:cs typeface="Candara"/>
                <a:hlinkClick r:id="rId2"/>
              </a:rPr>
              <a:t>Discovery</a:t>
            </a:r>
            <a:endParaRPr sz="1600">
              <a:latin typeface="Candara"/>
              <a:cs typeface="Candara"/>
            </a:endParaRPr>
          </a:p>
          <a:p>
            <a:pPr marL="12700">
              <a:lnSpc>
                <a:spcPts val="2520"/>
              </a:lnSpc>
            </a:pPr>
            <a:r>
              <a:rPr sz="3000" dirty="0">
                <a:solidFill>
                  <a:srgbClr val="FF8600"/>
                </a:solidFill>
                <a:latin typeface="Cambria Math"/>
                <a:cs typeface="Cambria Math"/>
              </a:rPr>
              <a:t>▸</a:t>
            </a:r>
            <a:r>
              <a:rPr sz="3000" spc="105" dirty="0">
                <a:solidFill>
                  <a:srgbClr val="FF8600"/>
                </a:solidFill>
                <a:latin typeface="Cambria Math"/>
                <a:cs typeface="Cambria Math"/>
              </a:rPr>
              <a:t> </a:t>
            </a:r>
            <a:r>
              <a:rPr sz="1600" u="sng" spc="-5" dirty="0">
                <a:solidFill>
                  <a:srgbClr val="1154CC"/>
                </a:solidFill>
                <a:uFill>
                  <a:solidFill>
                    <a:srgbClr val="1154CC"/>
                  </a:solidFill>
                </a:uFill>
                <a:latin typeface="Candara"/>
                <a:cs typeface="Candara"/>
                <a:hlinkClick r:id="rId2"/>
              </a:rPr>
              <a:t>Digital</a:t>
            </a:r>
            <a:r>
              <a:rPr sz="1600" u="sng" spc="10" dirty="0">
                <a:solidFill>
                  <a:srgbClr val="1154CC"/>
                </a:solidFill>
                <a:uFill>
                  <a:solidFill>
                    <a:srgbClr val="1154CC"/>
                  </a:solidFill>
                </a:uFill>
                <a:latin typeface="Candara"/>
                <a:cs typeface="Candara"/>
                <a:hlinkClick r:id="rId2"/>
              </a:rPr>
              <a:t> </a:t>
            </a:r>
            <a:r>
              <a:rPr sz="1600" u="sng" spc="-10" dirty="0">
                <a:solidFill>
                  <a:srgbClr val="1154CC"/>
                </a:solidFill>
                <a:uFill>
                  <a:solidFill>
                    <a:srgbClr val="1154CC"/>
                  </a:solidFill>
                </a:uFill>
                <a:latin typeface="Candara"/>
                <a:cs typeface="Candara"/>
                <a:hlinkClick r:id="rId2"/>
              </a:rPr>
              <a:t>Marketing</a:t>
            </a:r>
            <a:endParaRPr sz="1600">
              <a:latin typeface="Candara"/>
              <a:cs typeface="Candara"/>
            </a:endParaRPr>
          </a:p>
          <a:p>
            <a:pPr marL="12700">
              <a:lnSpc>
                <a:spcPts val="2520"/>
              </a:lnSpc>
            </a:pPr>
            <a:r>
              <a:rPr sz="3000" dirty="0">
                <a:solidFill>
                  <a:srgbClr val="FF8600"/>
                </a:solidFill>
                <a:latin typeface="Cambria Math"/>
                <a:cs typeface="Cambria Math"/>
              </a:rPr>
              <a:t>▸</a:t>
            </a:r>
            <a:r>
              <a:rPr sz="3000" spc="100" dirty="0">
                <a:solidFill>
                  <a:srgbClr val="FF8600"/>
                </a:solidFill>
                <a:latin typeface="Cambria Math"/>
                <a:cs typeface="Cambria Math"/>
              </a:rPr>
              <a:t> </a:t>
            </a:r>
            <a:r>
              <a:rPr sz="1600" u="sng" spc="-5" dirty="0">
                <a:solidFill>
                  <a:srgbClr val="1154CC"/>
                </a:solidFill>
                <a:uFill>
                  <a:solidFill>
                    <a:srgbClr val="1154CC"/>
                  </a:solidFill>
                </a:uFill>
                <a:latin typeface="Candara"/>
                <a:cs typeface="Candara"/>
                <a:hlinkClick r:id="rId2"/>
              </a:rPr>
              <a:t>Demand Generation</a:t>
            </a:r>
            <a:endParaRPr sz="1600">
              <a:latin typeface="Candara"/>
              <a:cs typeface="Candara"/>
            </a:endParaRPr>
          </a:p>
          <a:p>
            <a:pPr marL="12700">
              <a:lnSpc>
                <a:spcPts val="3060"/>
              </a:lnSpc>
            </a:pPr>
            <a:r>
              <a:rPr sz="3000" dirty="0">
                <a:solidFill>
                  <a:srgbClr val="FF8600"/>
                </a:solidFill>
                <a:latin typeface="Cambria Math"/>
                <a:cs typeface="Cambria Math"/>
              </a:rPr>
              <a:t>▸</a:t>
            </a:r>
            <a:r>
              <a:rPr sz="3000" spc="95" dirty="0">
                <a:solidFill>
                  <a:srgbClr val="FF8600"/>
                </a:solidFill>
                <a:latin typeface="Cambria Math"/>
                <a:cs typeface="Cambria Math"/>
              </a:rPr>
              <a:t> </a:t>
            </a:r>
            <a:r>
              <a:rPr sz="1600" u="sng" spc="-5" dirty="0">
                <a:solidFill>
                  <a:srgbClr val="1154CC"/>
                </a:solidFill>
                <a:uFill>
                  <a:solidFill>
                    <a:srgbClr val="1154CC"/>
                  </a:solidFill>
                </a:uFill>
                <a:latin typeface="Candara"/>
                <a:cs typeface="Candara"/>
                <a:hlinkClick r:id="rId2"/>
              </a:rPr>
              <a:t>Appointment</a:t>
            </a:r>
            <a:r>
              <a:rPr sz="1600" u="sng" spc="25" dirty="0">
                <a:solidFill>
                  <a:srgbClr val="1154CC"/>
                </a:solidFill>
                <a:uFill>
                  <a:solidFill>
                    <a:srgbClr val="1154CC"/>
                  </a:solidFill>
                </a:uFill>
                <a:latin typeface="Candara"/>
                <a:cs typeface="Candara"/>
                <a:hlinkClick r:id="rId2"/>
              </a:rPr>
              <a:t> </a:t>
            </a:r>
            <a:r>
              <a:rPr sz="1600" u="sng" spc="-5" dirty="0">
                <a:solidFill>
                  <a:srgbClr val="1154CC"/>
                </a:solidFill>
                <a:uFill>
                  <a:solidFill>
                    <a:srgbClr val="1154CC"/>
                  </a:solidFill>
                </a:uFill>
                <a:latin typeface="Candara"/>
                <a:cs typeface="Candara"/>
                <a:hlinkClick r:id="rId2"/>
              </a:rPr>
              <a:t>Setting</a:t>
            </a:r>
            <a:endParaRPr sz="1600">
              <a:latin typeface="Candara"/>
              <a:cs typeface="Candara"/>
            </a:endParaRPr>
          </a:p>
        </p:txBody>
      </p:sp>
      <p:sp>
        <p:nvSpPr>
          <p:cNvPr id="5" name="object 5"/>
          <p:cNvSpPr txBox="1"/>
          <p:nvPr/>
        </p:nvSpPr>
        <p:spPr>
          <a:xfrm>
            <a:off x="239395" y="249173"/>
            <a:ext cx="117475" cy="223520"/>
          </a:xfrm>
          <a:prstGeom prst="rect">
            <a:avLst/>
          </a:prstGeom>
        </p:spPr>
        <p:txBody>
          <a:bodyPr vert="horz" wrap="square" lIns="0" tIns="12700" rIns="0" bIns="0" rtlCol="0">
            <a:spAutoFit/>
          </a:bodyPr>
          <a:lstStyle/>
          <a:p>
            <a:pPr marL="12700">
              <a:lnSpc>
                <a:spcPct val="100000"/>
              </a:lnSpc>
              <a:spcBef>
                <a:spcPts val="100"/>
              </a:spcBef>
            </a:pPr>
            <a:r>
              <a:rPr sz="1300" b="1" spc="-5" dirty="0">
                <a:solidFill>
                  <a:srgbClr val="FFFFFF"/>
                </a:solidFill>
                <a:latin typeface="Arial"/>
                <a:cs typeface="Arial"/>
              </a:rPr>
              <a:t>5</a:t>
            </a:r>
            <a:endParaRPr sz="13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3957" y="434657"/>
            <a:ext cx="3685540" cy="391795"/>
          </a:xfrm>
          <a:prstGeom prst="rect">
            <a:avLst/>
          </a:prstGeom>
        </p:spPr>
        <p:txBody>
          <a:bodyPr vert="horz" wrap="square" lIns="0" tIns="12700" rIns="0" bIns="0" rtlCol="0">
            <a:spAutoFit/>
          </a:bodyPr>
          <a:lstStyle/>
          <a:p>
            <a:pPr marL="12700">
              <a:lnSpc>
                <a:spcPct val="100000"/>
              </a:lnSpc>
              <a:spcBef>
                <a:spcPts val="100"/>
              </a:spcBef>
            </a:pPr>
            <a:r>
              <a:rPr sz="2400" u="none" spc="-5" dirty="0">
                <a:solidFill>
                  <a:srgbClr val="FFFFFF"/>
                </a:solidFill>
              </a:rPr>
              <a:t>Inbound</a:t>
            </a:r>
            <a:r>
              <a:rPr sz="2400" u="none" spc="5" dirty="0">
                <a:solidFill>
                  <a:srgbClr val="FFFFFF"/>
                </a:solidFill>
              </a:rPr>
              <a:t> </a:t>
            </a:r>
            <a:r>
              <a:rPr sz="2400" u="none" spc="-10" dirty="0">
                <a:solidFill>
                  <a:srgbClr val="FFFFFF"/>
                </a:solidFill>
              </a:rPr>
              <a:t>Call</a:t>
            </a:r>
            <a:r>
              <a:rPr sz="2400" u="none" spc="-20" dirty="0">
                <a:solidFill>
                  <a:srgbClr val="FFFFFF"/>
                </a:solidFill>
              </a:rPr>
              <a:t> </a:t>
            </a:r>
            <a:r>
              <a:rPr sz="2400" u="none" spc="-5" dirty="0">
                <a:solidFill>
                  <a:srgbClr val="FFFFFF"/>
                </a:solidFill>
              </a:rPr>
              <a:t>Center</a:t>
            </a:r>
            <a:r>
              <a:rPr sz="2400" u="none" spc="-10" dirty="0">
                <a:solidFill>
                  <a:srgbClr val="FFFFFF"/>
                </a:solidFill>
              </a:rPr>
              <a:t> </a:t>
            </a:r>
            <a:r>
              <a:rPr sz="2400" u="none" spc="-5" dirty="0">
                <a:solidFill>
                  <a:srgbClr val="FFFFFF"/>
                </a:solidFill>
              </a:rPr>
              <a:t>Services</a:t>
            </a:r>
            <a:endParaRPr sz="2400"/>
          </a:p>
        </p:txBody>
      </p:sp>
      <p:sp>
        <p:nvSpPr>
          <p:cNvPr id="3" name="object 3"/>
          <p:cNvSpPr txBox="1"/>
          <p:nvPr/>
        </p:nvSpPr>
        <p:spPr>
          <a:xfrm>
            <a:off x="1222057" y="1242377"/>
            <a:ext cx="7220584" cy="1179830"/>
          </a:xfrm>
          <a:prstGeom prst="rect">
            <a:avLst/>
          </a:prstGeom>
        </p:spPr>
        <p:txBody>
          <a:bodyPr vert="horz" wrap="square" lIns="0" tIns="33655" rIns="0" bIns="0" rtlCol="0">
            <a:spAutoFit/>
          </a:bodyPr>
          <a:lstStyle/>
          <a:p>
            <a:pPr marL="431800" marR="5080" indent="-419734">
              <a:lnSpc>
                <a:spcPct val="95400"/>
              </a:lnSpc>
              <a:spcBef>
                <a:spcPts val="265"/>
              </a:spcBef>
            </a:pPr>
            <a:r>
              <a:rPr sz="3000">
                <a:solidFill>
                  <a:srgbClr val="FF8600"/>
                </a:solidFill>
                <a:latin typeface="Cambria Math"/>
                <a:cs typeface="Cambria Math"/>
              </a:rPr>
              <a:t>▸</a:t>
            </a:r>
            <a:r>
              <a:rPr lang="en-US" sz="3000" spc="145" dirty="0">
                <a:solidFill>
                  <a:srgbClr val="FF8600"/>
                </a:solidFill>
                <a:latin typeface="Cambria Math"/>
                <a:cs typeface="Cambria Math"/>
              </a:rPr>
              <a:t> </a:t>
            </a:r>
            <a:r>
              <a:rPr sz="1600" spc="25">
                <a:solidFill>
                  <a:srgbClr val="212121"/>
                </a:solidFill>
                <a:latin typeface="Candara"/>
                <a:cs typeface="Candara"/>
              </a:rPr>
              <a:t> </a:t>
            </a:r>
            <a:r>
              <a:rPr lang="en-US" sz="1600" spc="25" dirty="0" err="1">
                <a:solidFill>
                  <a:srgbClr val="212121"/>
                </a:solidFill>
                <a:latin typeface="Candara"/>
                <a:cs typeface="Candara"/>
              </a:rPr>
              <a:t>Upadhyay</a:t>
            </a:r>
            <a:r>
              <a:rPr lang="en-US" sz="1600" spc="25" dirty="0">
                <a:solidFill>
                  <a:srgbClr val="212121"/>
                </a:solidFill>
                <a:latin typeface="Candara"/>
                <a:cs typeface="Candara"/>
              </a:rPr>
              <a:t> outsourcing Pvt. Ltd  </a:t>
            </a:r>
            <a:r>
              <a:rPr sz="1600" spc="-5">
                <a:solidFill>
                  <a:srgbClr val="212121"/>
                </a:solidFill>
                <a:latin typeface="Candara"/>
                <a:cs typeface="Candara"/>
              </a:rPr>
              <a:t>groundbreaking</a:t>
            </a:r>
            <a:r>
              <a:rPr sz="1600" spc="60">
                <a:solidFill>
                  <a:srgbClr val="212121"/>
                </a:solidFill>
                <a:latin typeface="Candara"/>
                <a:cs typeface="Candara"/>
              </a:rPr>
              <a:t> </a:t>
            </a:r>
            <a:r>
              <a:rPr sz="1600" spc="-5" dirty="0">
                <a:solidFill>
                  <a:srgbClr val="212121"/>
                </a:solidFill>
                <a:latin typeface="Candara"/>
                <a:cs typeface="Candara"/>
              </a:rPr>
              <a:t>inbound</a:t>
            </a:r>
            <a:r>
              <a:rPr sz="1600" spc="35" dirty="0">
                <a:solidFill>
                  <a:srgbClr val="212121"/>
                </a:solidFill>
                <a:latin typeface="Candara"/>
                <a:cs typeface="Candara"/>
              </a:rPr>
              <a:t> </a:t>
            </a:r>
            <a:r>
              <a:rPr sz="1600" spc="-5" dirty="0">
                <a:solidFill>
                  <a:srgbClr val="212121"/>
                </a:solidFill>
                <a:latin typeface="Candara"/>
                <a:cs typeface="Candara"/>
              </a:rPr>
              <a:t>call</a:t>
            </a:r>
            <a:r>
              <a:rPr sz="1600" spc="10" dirty="0">
                <a:solidFill>
                  <a:srgbClr val="212121"/>
                </a:solidFill>
                <a:latin typeface="Candara"/>
                <a:cs typeface="Candara"/>
              </a:rPr>
              <a:t> </a:t>
            </a:r>
            <a:r>
              <a:rPr sz="1600" spc="-5" dirty="0">
                <a:solidFill>
                  <a:srgbClr val="212121"/>
                </a:solidFill>
                <a:latin typeface="Candara"/>
                <a:cs typeface="Candara"/>
              </a:rPr>
              <a:t>center</a:t>
            </a:r>
            <a:r>
              <a:rPr sz="1600" spc="15" dirty="0">
                <a:solidFill>
                  <a:srgbClr val="212121"/>
                </a:solidFill>
                <a:latin typeface="Candara"/>
                <a:cs typeface="Candara"/>
              </a:rPr>
              <a:t> </a:t>
            </a:r>
            <a:r>
              <a:rPr sz="1600" spc="-5" dirty="0">
                <a:solidFill>
                  <a:srgbClr val="212121"/>
                </a:solidFill>
                <a:latin typeface="Candara"/>
                <a:cs typeface="Candara"/>
              </a:rPr>
              <a:t>services</a:t>
            </a:r>
            <a:r>
              <a:rPr sz="1600" spc="45" dirty="0">
                <a:solidFill>
                  <a:srgbClr val="212121"/>
                </a:solidFill>
                <a:latin typeface="Candara"/>
                <a:cs typeface="Candara"/>
              </a:rPr>
              <a:t> </a:t>
            </a:r>
            <a:r>
              <a:rPr sz="1600" dirty="0">
                <a:solidFill>
                  <a:srgbClr val="212121"/>
                </a:solidFill>
                <a:latin typeface="Candara"/>
                <a:cs typeface="Candara"/>
              </a:rPr>
              <a:t>satisfy</a:t>
            </a:r>
            <a:r>
              <a:rPr sz="1600" spc="20" dirty="0">
                <a:solidFill>
                  <a:srgbClr val="212121"/>
                </a:solidFill>
                <a:latin typeface="Candara"/>
                <a:cs typeface="Candara"/>
              </a:rPr>
              <a:t> </a:t>
            </a:r>
            <a:r>
              <a:rPr sz="1600" spc="-5" dirty="0">
                <a:solidFill>
                  <a:srgbClr val="212121"/>
                </a:solidFill>
                <a:latin typeface="Candara"/>
                <a:cs typeface="Candara"/>
              </a:rPr>
              <a:t>90% </a:t>
            </a:r>
            <a:r>
              <a:rPr sz="1600" dirty="0">
                <a:solidFill>
                  <a:srgbClr val="212121"/>
                </a:solidFill>
                <a:latin typeface="Candara"/>
                <a:cs typeface="Candara"/>
              </a:rPr>
              <a:t> </a:t>
            </a:r>
            <a:r>
              <a:rPr sz="1600" spc="-5" dirty="0">
                <a:solidFill>
                  <a:srgbClr val="212121"/>
                </a:solidFill>
                <a:latin typeface="Candara"/>
                <a:cs typeface="Candara"/>
              </a:rPr>
              <a:t>queries</a:t>
            </a:r>
            <a:r>
              <a:rPr sz="1600" spc="30" dirty="0">
                <a:solidFill>
                  <a:srgbClr val="212121"/>
                </a:solidFill>
                <a:latin typeface="Candara"/>
                <a:cs typeface="Candara"/>
              </a:rPr>
              <a:t> </a:t>
            </a:r>
            <a:r>
              <a:rPr sz="1600" spc="-5" dirty="0">
                <a:solidFill>
                  <a:srgbClr val="212121"/>
                </a:solidFill>
                <a:latin typeface="Candara"/>
                <a:cs typeface="Candara"/>
              </a:rPr>
              <a:t>in</a:t>
            </a:r>
            <a:r>
              <a:rPr sz="1600" spc="15" dirty="0">
                <a:solidFill>
                  <a:srgbClr val="212121"/>
                </a:solidFill>
                <a:latin typeface="Candara"/>
                <a:cs typeface="Candara"/>
              </a:rPr>
              <a:t> </a:t>
            </a:r>
            <a:r>
              <a:rPr sz="1600" dirty="0">
                <a:solidFill>
                  <a:srgbClr val="212121"/>
                </a:solidFill>
                <a:latin typeface="Candara"/>
                <a:cs typeface="Candara"/>
              </a:rPr>
              <a:t>one</a:t>
            </a:r>
            <a:r>
              <a:rPr sz="1600" spc="15" dirty="0">
                <a:solidFill>
                  <a:srgbClr val="212121"/>
                </a:solidFill>
                <a:latin typeface="Candara"/>
                <a:cs typeface="Candara"/>
              </a:rPr>
              <a:t> </a:t>
            </a:r>
            <a:r>
              <a:rPr sz="1600" dirty="0">
                <a:solidFill>
                  <a:srgbClr val="212121"/>
                </a:solidFill>
                <a:latin typeface="Candara"/>
                <a:cs typeface="Candara"/>
              </a:rPr>
              <a:t>session</a:t>
            </a:r>
            <a:r>
              <a:rPr sz="1600" spc="15" dirty="0">
                <a:solidFill>
                  <a:srgbClr val="212121"/>
                </a:solidFill>
                <a:latin typeface="Candara"/>
                <a:cs typeface="Candara"/>
              </a:rPr>
              <a:t> </a:t>
            </a:r>
            <a:r>
              <a:rPr sz="1600" spc="-5" dirty="0">
                <a:solidFill>
                  <a:srgbClr val="212121"/>
                </a:solidFill>
                <a:latin typeface="Candara"/>
                <a:cs typeface="Candara"/>
              </a:rPr>
              <a:t>instead</a:t>
            </a:r>
            <a:r>
              <a:rPr sz="1600" spc="20" dirty="0">
                <a:solidFill>
                  <a:srgbClr val="212121"/>
                </a:solidFill>
                <a:latin typeface="Candara"/>
                <a:cs typeface="Candara"/>
              </a:rPr>
              <a:t> </a:t>
            </a:r>
            <a:r>
              <a:rPr sz="1600" dirty="0">
                <a:solidFill>
                  <a:srgbClr val="212121"/>
                </a:solidFill>
                <a:latin typeface="Candara"/>
                <a:cs typeface="Candara"/>
              </a:rPr>
              <a:t>of</a:t>
            </a:r>
            <a:r>
              <a:rPr sz="1600" spc="5" dirty="0">
                <a:solidFill>
                  <a:srgbClr val="212121"/>
                </a:solidFill>
                <a:latin typeface="Candara"/>
                <a:cs typeface="Candara"/>
              </a:rPr>
              <a:t> </a:t>
            </a:r>
            <a:r>
              <a:rPr sz="1600" spc="-5" dirty="0">
                <a:solidFill>
                  <a:srgbClr val="212121"/>
                </a:solidFill>
                <a:latin typeface="Candara"/>
                <a:cs typeface="Candara"/>
              </a:rPr>
              <a:t>connecting</a:t>
            </a:r>
            <a:r>
              <a:rPr sz="1600" spc="30" dirty="0">
                <a:solidFill>
                  <a:srgbClr val="212121"/>
                </a:solidFill>
                <a:latin typeface="Candara"/>
                <a:cs typeface="Candara"/>
              </a:rPr>
              <a:t> </a:t>
            </a:r>
            <a:r>
              <a:rPr sz="1600" dirty="0">
                <a:solidFill>
                  <a:srgbClr val="212121"/>
                </a:solidFill>
                <a:latin typeface="Candara"/>
                <a:cs typeface="Candara"/>
              </a:rPr>
              <a:t>customers</a:t>
            </a:r>
            <a:r>
              <a:rPr sz="1600" spc="10" dirty="0">
                <a:solidFill>
                  <a:srgbClr val="212121"/>
                </a:solidFill>
                <a:latin typeface="Candara"/>
                <a:cs typeface="Candara"/>
              </a:rPr>
              <a:t> </a:t>
            </a:r>
            <a:r>
              <a:rPr sz="1600" dirty="0">
                <a:solidFill>
                  <a:srgbClr val="212121"/>
                </a:solidFill>
                <a:latin typeface="Candara"/>
                <a:cs typeface="Candara"/>
              </a:rPr>
              <a:t>to</a:t>
            </a:r>
            <a:r>
              <a:rPr sz="1600" spc="15" dirty="0">
                <a:solidFill>
                  <a:srgbClr val="212121"/>
                </a:solidFill>
                <a:latin typeface="Candara"/>
                <a:cs typeface="Candara"/>
              </a:rPr>
              <a:t> </a:t>
            </a:r>
            <a:r>
              <a:rPr sz="1600" spc="-5" dirty="0">
                <a:solidFill>
                  <a:srgbClr val="212121"/>
                </a:solidFill>
                <a:latin typeface="Candara"/>
                <a:cs typeface="Candara"/>
              </a:rPr>
              <a:t>multiple</a:t>
            </a:r>
            <a:r>
              <a:rPr sz="1600" spc="40" dirty="0">
                <a:solidFill>
                  <a:srgbClr val="212121"/>
                </a:solidFill>
                <a:latin typeface="Candara"/>
                <a:cs typeface="Candara"/>
              </a:rPr>
              <a:t> </a:t>
            </a:r>
            <a:r>
              <a:rPr sz="1600" dirty="0">
                <a:solidFill>
                  <a:srgbClr val="212121"/>
                </a:solidFill>
                <a:latin typeface="Candara"/>
                <a:cs typeface="Candara"/>
              </a:rPr>
              <a:t>agents.</a:t>
            </a:r>
            <a:r>
              <a:rPr sz="1600" spc="15" dirty="0">
                <a:solidFill>
                  <a:srgbClr val="212121"/>
                </a:solidFill>
                <a:latin typeface="Candara"/>
                <a:cs typeface="Candara"/>
              </a:rPr>
              <a:t> </a:t>
            </a:r>
            <a:r>
              <a:rPr sz="1600" dirty="0">
                <a:solidFill>
                  <a:srgbClr val="212121"/>
                </a:solidFill>
                <a:latin typeface="Candara"/>
                <a:cs typeface="Candara"/>
              </a:rPr>
              <a:t>Our </a:t>
            </a:r>
            <a:r>
              <a:rPr sz="1600" spc="-330" dirty="0">
                <a:solidFill>
                  <a:srgbClr val="212121"/>
                </a:solidFill>
                <a:latin typeface="Candara"/>
                <a:cs typeface="Candara"/>
              </a:rPr>
              <a:t> </a:t>
            </a:r>
            <a:r>
              <a:rPr sz="1600" dirty="0">
                <a:solidFill>
                  <a:srgbClr val="212121"/>
                </a:solidFill>
                <a:latin typeface="Candara"/>
                <a:cs typeface="Candara"/>
              </a:rPr>
              <a:t>round</a:t>
            </a:r>
            <a:r>
              <a:rPr sz="1600" spc="10" dirty="0">
                <a:solidFill>
                  <a:srgbClr val="212121"/>
                </a:solidFill>
                <a:latin typeface="Candara"/>
                <a:cs typeface="Candara"/>
              </a:rPr>
              <a:t> </a:t>
            </a:r>
            <a:r>
              <a:rPr sz="1600" dirty="0">
                <a:solidFill>
                  <a:srgbClr val="212121"/>
                </a:solidFill>
                <a:latin typeface="Candara"/>
                <a:cs typeface="Candara"/>
              </a:rPr>
              <a:t>the</a:t>
            </a:r>
            <a:r>
              <a:rPr sz="1600" spc="-10" dirty="0">
                <a:solidFill>
                  <a:srgbClr val="212121"/>
                </a:solidFill>
                <a:latin typeface="Candara"/>
                <a:cs typeface="Candara"/>
              </a:rPr>
              <a:t> </a:t>
            </a:r>
            <a:r>
              <a:rPr sz="1600" dirty="0">
                <a:solidFill>
                  <a:srgbClr val="212121"/>
                </a:solidFill>
                <a:latin typeface="Candara"/>
                <a:cs typeface="Candara"/>
              </a:rPr>
              <a:t>clock</a:t>
            </a:r>
            <a:r>
              <a:rPr sz="1600" spc="40" dirty="0">
                <a:solidFill>
                  <a:srgbClr val="212121"/>
                </a:solidFill>
                <a:latin typeface="Candara"/>
                <a:cs typeface="Candara"/>
              </a:rPr>
              <a:t> </a:t>
            </a:r>
            <a:r>
              <a:rPr sz="1600" spc="-5" dirty="0">
                <a:solidFill>
                  <a:srgbClr val="212121"/>
                </a:solidFill>
                <a:latin typeface="Candara"/>
                <a:cs typeface="Candara"/>
              </a:rPr>
              <a:t>inbound</a:t>
            </a:r>
            <a:r>
              <a:rPr sz="1600" spc="10" dirty="0">
                <a:solidFill>
                  <a:srgbClr val="212121"/>
                </a:solidFill>
                <a:latin typeface="Candara"/>
                <a:cs typeface="Candara"/>
              </a:rPr>
              <a:t> </a:t>
            </a:r>
            <a:r>
              <a:rPr sz="1600" spc="-5" dirty="0">
                <a:solidFill>
                  <a:srgbClr val="212121"/>
                </a:solidFill>
                <a:latin typeface="Candara"/>
                <a:cs typeface="Candara"/>
              </a:rPr>
              <a:t>call</a:t>
            </a:r>
            <a:r>
              <a:rPr sz="1600" spc="35" dirty="0">
                <a:solidFill>
                  <a:srgbClr val="212121"/>
                </a:solidFill>
                <a:latin typeface="Candara"/>
                <a:cs typeface="Candara"/>
              </a:rPr>
              <a:t> </a:t>
            </a:r>
            <a:r>
              <a:rPr sz="1600" spc="-5" dirty="0">
                <a:solidFill>
                  <a:srgbClr val="212121"/>
                </a:solidFill>
                <a:latin typeface="Candara"/>
                <a:cs typeface="Candara"/>
              </a:rPr>
              <a:t>services</a:t>
            </a:r>
            <a:r>
              <a:rPr sz="1600" spc="45" dirty="0">
                <a:solidFill>
                  <a:srgbClr val="212121"/>
                </a:solidFill>
                <a:latin typeface="Candara"/>
                <a:cs typeface="Candara"/>
              </a:rPr>
              <a:t> </a:t>
            </a:r>
            <a:r>
              <a:rPr sz="1600" spc="-5" dirty="0">
                <a:solidFill>
                  <a:srgbClr val="212121"/>
                </a:solidFill>
                <a:latin typeface="Candara"/>
                <a:cs typeface="Candara"/>
              </a:rPr>
              <a:t>reduce</a:t>
            </a:r>
            <a:r>
              <a:rPr sz="1600" spc="20" dirty="0">
                <a:solidFill>
                  <a:srgbClr val="212121"/>
                </a:solidFill>
                <a:latin typeface="Candara"/>
                <a:cs typeface="Candara"/>
              </a:rPr>
              <a:t> </a:t>
            </a:r>
            <a:r>
              <a:rPr sz="1600" spc="-20" dirty="0">
                <a:solidFill>
                  <a:srgbClr val="212121"/>
                </a:solidFill>
                <a:latin typeface="Candara"/>
                <a:cs typeface="Candara"/>
              </a:rPr>
              <a:t>call-back</a:t>
            </a:r>
            <a:r>
              <a:rPr sz="1600" spc="45" dirty="0">
                <a:solidFill>
                  <a:srgbClr val="212121"/>
                </a:solidFill>
                <a:latin typeface="Candara"/>
                <a:cs typeface="Candara"/>
              </a:rPr>
              <a:t> </a:t>
            </a:r>
            <a:r>
              <a:rPr sz="1600" spc="-5" dirty="0">
                <a:solidFill>
                  <a:srgbClr val="212121"/>
                </a:solidFill>
                <a:latin typeface="Candara"/>
                <a:cs typeface="Candara"/>
              </a:rPr>
              <a:t>rate</a:t>
            </a:r>
            <a:r>
              <a:rPr sz="1600" spc="5" dirty="0">
                <a:solidFill>
                  <a:srgbClr val="212121"/>
                </a:solidFill>
                <a:latin typeface="Candara"/>
                <a:cs typeface="Candara"/>
              </a:rPr>
              <a:t> </a:t>
            </a:r>
            <a:r>
              <a:rPr sz="1600" spc="-5" dirty="0">
                <a:solidFill>
                  <a:srgbClr val="212121"/>
                </a:solidFill>
                <a:latin typeface="Candara"/>
                <a:cs typeface="Candara"/>
              </a:rPr>
              <a:t>which</a:t>
            </a:r>
            <a:r>
              <a:rPr sz="1600" spc="25" dirty="0">
                <a:solidFill>
                  <a:srgbClr val="212121"/>
                </a:solidFill>
                <a:latin typeface="Candara"/>
                <a:cs typeface="Candara"/>
              </a:rPr>
              <a:t> </a:t>
            </a:r>
            <a:r>
              <a:rPr sz="1600" spc="-5" dirty="0">
                <a:solidFill>
                  <a:srgbClr val="212121"/>
                </a:solidFill>
                <a:latin typeface="Candara"/>
                <a:cs typeface="Candara"/>
              </a:rPr>
              <a:t>strengthen </a:t>
            </a:r>
            <a:r>
              <a:rPr sz="1600" dirty="0">
                <a:solidFill>
                  <a:srgbClr val="212121"/>
                </a:solidFill>
                <a:latin typeface="Candara"/>
                <a:cs typeface="Candara"/>
              </a:rPr>
              <a:t> customer</a:t>
            </a:r>
            <a:r>
              <a:rPr sz="1600" spc="-15" dirty="0">
                <a:solidFill>
                  <a:srgbClr val="212121"/>
                </a:solidFill>
                <a:latin typeface="Candara"/>
                <a:cs typeface="Candara"/>
              </a:rPr>
              <a:t> </a:t>
            </a:r>
            <a:r>
              <a:rPr sz="1600" spc="-5" dirty="0">
                <a:solidFill>
                  <a:srgbClr val="212121"/>
                </a:solidFill>
                <a:latin typeface="Candara"/>
                <a:cs typeface="Candara"/>
              </a:rPr>
              <a:t>relationship.</a:t>
            </a:r>
            <a:endParaRPr sz="1600">
              <a:latin typeface="Candara"/>
              <a:cs typeface="Candara"/>
            </a:endParaRPr>
          </a:p>
        </p:txBody>
      </p:sp>
      <p:sp>
        <p:nvSpPr>
          <p:cNvPr id="4" name="object 4"/>
          <p:cNvSpPr txBox="1"/>
          <p:nvPr/>
        </p:nvSpPr>
        <p:spPr>
          <a:xfrm>
            <a:off x="239395" y="249173"/>
            <a:ext cx="117475" cy="223520"/>
          </a:xfrm>
          <a:prstGeom prst="rect">
            <a:avLst/>
          </a:prstGeom>
        </p:spPr>
        <p:txBody>
          <a:bodyPr vert="horz" wrap="square" lIns="0" tIns="12700" rIns="0" bIns="0" rtlCol="0">
            <a:spAutoFit/>
          </a:bodyPr>
          <a:lstStyle/>
          <a:p>
            <a:pPr marL="12700">
              <a:lnSpc>
                <a:spcPct val="100000"/>
              </a:lnSpc>
              <a:spcBef>
                <a:spcPts val="100"/>
              </a:spcBef>
            </a:pPr>
            <a:r>
              <a:rPr sz="1300" b="1" spc="-5" dirty="0">
                <a:solidFill>
                  <a:srgbClr val="FFFFFF"/>
                </a:solidFill>
                <a:latin typeface="Arial"/>
                <a:cs typeface="Arial"/>
              </a:rPr>
              <a:t>6</a:t>
            </a:r>
            <a:endParaRPr sz="13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3957" y="434657"/>
            <a:ext cx="3921125" cy="391795"/>
          </a:xfrm>
          <a:prstGeom prst="rect">
            <a:avLst/>
          </a:prstGeom>
        </p:spPr>
        <p:txBody>
          <a:bodyPr vert="horz" wrap="square" lIns="0" tIns="12700" rIns="0" bIns="0" rtlCol="0">
            <a:spAutoFit/>
          </a:bodyPr>
          <a:lstStyle/>
          <a:p>
            <a:pPr marL="12700">
              <a:lnSpc>
                <a:spcPct val="100000"/>
              </a:lnSpc>
              <a:spcBef>
                <a:spcPts val="100"/>
              </a:spcBef>
            </a:pPr>
            <a:r>
              <a:rPr sz="2400" spc="-5" dirty="0">
                <a:solidFill>
                  <a:srgbClr val="FFFFFF"/>
                </a:solidFill>
                <a:latin typeface="Candara"/>
                <a:cs typeface="Candara"/>
              </a:rPr>
              <a:t>Outbound</a:t>
            </a:r>
            <a:r>
              <a:rPr sz="2400" spc="10" dirty="0">
                <a:solidFill>
                  <a:srgbClr val="FFFFFF"/>
                </a:solidFill>
                <a:latin typeface="Candara"/>
                <a:cs typeface="Candara"/>
              </a:rPr>
              <a:t> </a:t>
            </a:r>
            <a:r>
              <a:rPr sz="2400" spc="-10" dirty="0">
                <a:solidFill>
                  <a:srgbClr val="FFFFFF"/>
                </a:solidFill>
                <a:latin typeface="Candara"/>
                <a:cs typeface="Candara"/>
              </a:rPr>
              <a:t>Call</a:t>
            </a:r>
            <a:r>
              <a:rPr sz="2400" dirty="0">
                <a:solidFill>
                  <a:srgbClr val="FFFFFF"/>
                </a:solidFill>
                <a:latin typeface="Candara"/>
                <a:cs typeface="Candara"/>
              </a:rPr>
              <a:t> Center</a:t>
            </a:r>
            <a:r>
              <a:rPr sz="2400" spc="-20" dirty="0">
                <a:solidFill>
                  <a:srgbClr val="FFFFFF"/>
                </a:solidFill>
                <a:latin typeface="Candara"/>
                <a:cs typeface="Candara"/>
              </a:rPr>
              <a:t> </a:t>
            </a:r>
            <a:r>
              <a:rPr sz="2400" spc="-5" dirty="0">
                <a:solidFill>
                  <a:srgbClr val="FFFFFF"/>
                </a:solidFill>
                <a:latin typeface="Candara"/>
                <a:cs typeface="Candara"/>
              </a:rPr>
              <a:t>Services</a:t>
            </a:r>
            <a:endParaRPr sz="2400">
              <a:latin typeface="Candara"/>
              <a:cs typeface="Candara"/>
            </a:endParaRPr>
          </a:p>
        </p:txBody>
      </p:sp>
      <p:sp>
        <p:nvSpPr>
          <p:cNvPr id="3" name="object 3"/>
          <p:cNvSpPr txBox="1"/>
          <p:nvPr/>
        </p:nvSpPr>
        <p:spPr>
          <a:xfrm>
            <a:off x="1222057" y="1242377"/>
            <a:ext cx="7125334" cy="935355"/>
          </a:xfrm>
          <a:prstGeom prst="rect">
            <a:avLst/>
          </a:prstGeom>
        </p:spPr>
        <p:txBody>
          <a:bodyPr vert="horz" wrap="square" lIns="0" tIns="43180" rIns="0" bIns="0" rtlCol="0">
            <a:spAutoFit/>
          </a:bodyPr>
          <a:lstStyle/>
          <a:p>
            <a:pPr marL="431800" marR="5080" indent="-419734">
              <a:lnSpc>
                <a:spcPct val="93300"/>
              </a:lnSpc>
              <a:spcBef>
                <a:spcPts val="340"/>
              </a:spcBef>
            </a:pPr>
            <a:r>
              <a:rPr sz="3000" dirty="0">
                <a:solidFill>
                  <a:srgbClr val="FF8600"/>
                </a:solidFill>
                <a:latin typeface="Cambria Math"/>
                <a:cs typeface="Cambria Math"/>
              </a:rPr>
              <a:t>▸</a:t>
            </a:r>
            <a:r>
              <a:rPr sz="3000" spc="130" dirty="0">
                <a:solidFill>
                  <a:srgbClr val="FF8600"/>
                </a:solidFill>
                <a:latin typeface="Cambria Math"/>
                <a:cs typeface="Cambria Math"/>
              </a:rPr>
              <a:t> </a:t>
            </a:r>
            <a:r>
              <a:rPr sz="1600" spc="-5" dirty="0">
                <a:solidFill>
                  <a:srgbClr val="212121"/>
                </a:solidFill>
                <a:latin typeface="Candara"/>
                <a:cs typeface="Candara"/>
              </a:rPr>
              <a:t>An</a:t>
            </a:r>
            <a:r>
              <a:rPr sz="1600" spc="5" dirty="0">
                <a:solidFill>
                  <a:srgbClr val="212121"/>
                </a:solidFill>
                <a:latin typeface="Candara"/>
                <a:cs typeface="Candara"/>
              </a:rPr>
              <a:t> </a:t>
            </a:r>
            <a:r>
              <a:rPr sz="1600" spc="-5" dirty="0">
                <a:solidFill>
                  <a:srgbClr val="212121"/>
                </a:solidFill>
                <a:latin typeface="Candara"/>
                <a:cs typeface="Candara"/>
              </a:rPr>
              <a:t>effective</a:t>
            </a:r>
            <a:r>
              <a:rPr sz="1600" spc="30" dirty="0">
                <a:solidFill>
                  <a:srgbClr val="212121"/>
                </a:solidFill>
                <a:latin typeface="Candara"/>
                <a:cs typeface="Candara"/>
              </a:rPr>
              <a:t> </a:t>
            </a:r>
            <a:r>
              <a:rPr sz="1600" dirty="0">
                <a:solidFill>
                  <a:srgbClr val="212121"/>
                </a:solidFill>
                <a:latin typeface="Candara"/>
                <a:cs typeface="Candara"/>
              </a:rPr>
              <a:t>outbound</a:t>
            </a:r>
            <a:r>
              <a:rPr sz="1600" spc="10" dirty="0">
                <a:solidFill>
                  <a:srgbClr val="212121"/>
                </a:solidFill>
                <a:latin typeface="Candara"/>
                <a:cs typeface="Candara"/>
              </a:rPr>
              <a:t> </a:t>
            </a:r>
            <a:r>
              <a:rPr sz="1600" spc="-5" dirty="0">
                <a:solidFill>
                  <a:srgbClr val="212121"/>
                </a:solidFill>
                <a:latin typeface="Candara"/>
                <a:cs typeface="Candara"/>
              </a:rPr>
              <a:t>call</a:t>
            </a:r>
            <a:r>
              <a:rPr sz="1600" spc="5" dirty="0">
                <a:solidFill>
                  <a:srgbClr val="212121"/>
                </a:solidFill>
                <a:latin typeface="Candara"/>
                <a:cs typeface="Candara"/>
              </a:rPr>
              <a:t> </a:t>
            </a:r>
            <a:r>
              <a:rPr sz="1600" spc="-5" dirty="0">
                <a:solidFill>
                  <a:srgbClr val="212121"/>
                </a:solidFill>
                <a:latin typeface="Candara"/>
                <a:cs typeface="Candara"/>
              </a:rPr>
              <a:t>center</a:t>
            </a:r>
            <a:r>
              <a:rPr sz="1600" spc="25" dirty="0">
                <a:solidFill>
                  <a:srgbClr val="212121"/>
                </a:solidFill>
                <a:latin typeface="Candara"/>
                <a:cs typeface="Candara"/>
              </a:rPr>
              <a:t> </a:t>
            </a:r>
            <a:r>
              <a:rPr sz="1600" spc="-5" dirty="0">
                <a:solidFill>
                  <a:srgbClr val="212121"/>
                </a:solidFill>
                <a:latin typeface="Candara"/>
                <a:cs typeface="Candara"/>
              </a:rPr>
              <a:t>services</a:t>
            </a:r>
            <a:r>
              <a:rPr sz="1600" spc="45" dirty="0">
                <a:solidFill>
                  <a:srgbClr val="212121"/>
                </a:solidFill>
                <a:latin typeface="Candara"/>
                <a:cs typeface="Candara"/>
              </a:rPr>
              <a:t> </a:t>
            </a:r>
            <a:r>
              <a:rPr sz="1600" spc="5" dirty="0">
                <a:solidFill>
                  <a:srgbClr val="212121"/>
                </a:solidFill>
                <a:latin typeface="Candara"/>
                <a:cs typeface="Candara"/>
              </a:rPr>
              <a:t>must</a:t>
            </a:r>
            <a:r>
              <a:rPr sz="1600" dirty="0">
                <a:solidFill>
                  <a:srgbClr val="212121"/>
                </a:solidFill>
                <a:latin typeface="Candara"/>
                <a:cs typeface="Candara"/>
              </a:rPr>
              <a:t> </a:t>
            </a:r>
            <a:r>
              <a:rPr sz="1600" spc="-10" dirty="0">
                <a:solidFill>
                  <a:srgbClr val="212121"/>
                </a:solidFill>
                <a:latin typeface="Candara"/>
                <a:cs typeface="Candara"/>
              </a:rPr>
              <a:t>bring</a:t>
            </a:r>
            <a:r>
              <a:rPr sz="1600" spc="10" dirty="0">
                <a:solidFill>
                  <a:srgbClr val="212121"/>
                </a:solidFill>
                <a:latin typeface="Candara"/>
                <a:cs typeface="Candara"/>
              </a:rPr>
              <a:t> </a:t>
            </a:r>
            <a:r>
              <a:rPr sz="1600" spc="-5" dirty="0">
                <a:solidFill>
                  <a:srgbClr val="212121"/>
                </a:solidFill>
                <a:latin typeface="Candara"/>
                <a:cs typeface="Candara"/>
              </a:rPr>
              <a:t>soaring</a:t>
            </a:r>
            <a:r>
              <a:rPr sz="1600" spc="35" dirty="0">
                <a:solidFill>
                  <a:srgbClr val="212121"/>
                </a:solidFill>
                <a:latin typeface="Candara"/>
                <a:cs typeface="Candara"/>
              </a:rPr>
              <a:t> </a:t>
            </a:r>
            <a:r>
              <a:rPr sz="1600" dirty="0">
                <a:solidFill>
                  <a:srgbClr val="212121"/>
                </a:solidFill>
                <a:latin typeface="Candara"/>
                <a:cs typeface="Candara"/>
              </a:rPr>
              <a:t>results</a:t>
            </a:r>
            <a:r>
              <a:rPr sz="1600" spc="5" dirty="0">
                <a:solidFill>
                  <a:srgbClr val="212121"/>
                </a:solidFill>
                <a:latin typeface="Candara"/>
                <a:cs typeface="Candara"/>
              </a:rPr>
              <a:t> </a:t>
            </a:r>
            <a:r>
              <a:rPr sz="1600" dirty="0">
                <a:solidFill>
                  <a:srgbClr val="212121"/>
                </a:solidFill>
                <a:latin typeface="Candara"/>
                <a:cs typeface="Candara"/>
              </a:rPr>
              <a:t>to a </a:t>
            </a:r>
            <a:r>
              <a:rPr sz="1600" spc="5" dirty="0">
                <a:solidFill>
                  <a:srgbClr val="212121"/>
                </a:solidFill>
                <a:latin typeface="Candara"/>
                <a:cs typeface="Candara"/>
              </a:rPr>
              <a:t> </a:t>
            </a:r>
            <a:r>
              <a:rPr sz="1600" spc="-5" dirty="0">
                <a:solidFill>
                  <a:srgbClr val="212121"/>
                </a:solidFill>
                <a:latin typeface="Candara"/>
                <a:cs typeface="Candara"/>
              </a:rPr>
              <a:t>business</a:t>
            </a:r>
            <a:r>
              <a:rPr sz="1600" spc="25" dirty="0">
                <a:solidFill>
                  <a:srgbClr val="212121"/>
                </a:solidFill>
                <a:latin typeface="Candara"/>
                <a:cs typeface="Candara"/>
              </a:rPr>
              <a:t> </a:t>
            </a:r>
            <a:r>
              <a:rPr sz="1600" spc="-5" dirty="0">
                <a:solidFill>
                  <a:srgbClr val="212121"/>
                </a:solidFill>
                <a:latin typeface="Candara"/>
                <a:cs typeface="Candara"/>
              </a:rPr>
              <a:t>by</a:t>
            </a:r>
            <a:r>
              <a:rPr sz="1600" spc="35" dirty="0">
                <a:solidFill>
                  <a:srgbClr val="212121"/>
                </a:solidFill>
                <a:latin typeface="Candara"/>
                <a:cs typeface="Candara"/>
              </a:rPr>
              <a:t> </a:t>
            </a:r>
            <a:r>
              <a:rPr sz="1600" spc="-5" dirty="0">
                <a:solidFill>
                  <a:srgbClr val="212121"/>
                </a:solidFill>
                <a:latin typeface="Candara"/>
                <a:cs typeface="Candara"/>
              </a:rPr>
              <a:t>acquiring</a:t>
            </a:r>
            <a:r>
              <a:rPr sz="1600" spc="30" dirty="0">
                <a:solidFill>
                  <a:srgbClr val="212121"/>
                </a:solidFill>
                <a:latin typeface="Candara"/>
                <a:cs typeface="Candara"/>
              </a:rPr>
              <a:t> </a:t>
            </a:r>
            <a:r>
              <a:rPr sz="1600" dirty="0">
                <a:solidFill>
                  <a:srgbClr val="212121"/>
                </a:solidFill>
                <a:latin typeface="Candara"/>
                <a:cs typeface="Candara"/>
              </a:rPr>
              <a:t>trust</a:t>
            </a:r>
            <a:r>
              <a:rPr sz="1600" spc="10" dirty="0">
                <a:solidFill>
                  <a:srgbClr val="212121"/>
                </a:solidFill>
                <a:latin typeface="Candara"/>
                <a:cs typeface="Candara"/>
              </a:rPr>
              <a:t> </a:t>
            </a:r>
            <a:r>
              <a:rPr sz="1600" dirty="0">
                <a:solidFill>
                  <a:srgbClr val="212121"/>
                </a:solidFill>
                <a:latin typeface="Candara"/>
                <a:cs typeface="Candara"/>
              </a:rPr>
              <a:t>of</a:t>
            </a:r>
            <a:r>
              <a:rPr sz="1600" spc="5" dirty="0">
                <a:solidFill>
                  <a:srgbClr val="212121"/>
                </a:solidFill>
                <a:latin typeface="Candara"/>
                <a:cs typeface="Candara"/>
              </a:rPr>
              <a:t> </a:t>
            </a:r>
            <a:r>
              <a:rPr sz="1600" spc="-5" dirty="0">
                <a:solidFill>
                  <a:srgbClr val="212121"/>
                </a:solidFill>
                <a:latin typeface="Candara"/>
                <a:cs typeface="Candara"/>
              </a:rPr>
              <a:t>large</a:t>
            </a:r>
            <a:r>
              <a:rPr sz="1600" spc="20" dirty="0">
                <a:solidFill>
                  <a:srgbClr val="212121"/>
                </a:solidFill>
                <a:latin typeface="Candara"/>
                <a:cs typeface="Candara"/>
              </a:rPr>
              <a:t> </a:t>
            </a:r>
            <a:r>
              <a:rPr sz="1600" dirty="0">
                <a:solidFill>
                  <a:srgbClr val="212121"/>
                </a:solidFill>
                <a:latin typeface="Candara"/>
                <a:cs typeface="Candara"/>
              </a:rPr>
              <a:t>customer</a:t>
            </a:r>
            <a:r>
              <a:rPr sz="1600" spc="10" dirty="0">
                <a:solidFill>
                  <a:srgbClr val="212121"/>
                </a:solidFill>
                <a:latin typeface="Candara"/>
                <a:cs typeface="Candara"/>
              </a:rPr>
              <a:t> </a:t>
            </a:r>
            <a:r>
              <a:rPr sz="1600" spc="-5" dirty="0">
                <a:solidFill>
                  <a:srgbClr val="212121"/>
                </a:solidFill>
                <a:latin typeface="Candara"/>
                <a:cs typeface="Candara"/>
              </a:rPr>
              <a:t>base.</a:t>
            </a:r>
            <a:r>
              <a:rPr sz="1600" spc="15" dirty="0">
                <a:solidFill>
                  <a:srgbClr val="212121"/>
                </a:solidFill>
                <a:latin typeface="Candara"/>
                <a:cs typeface="Candara"/>
              </a:rPr>
              <a:t> </a:t>
            </a:r>
            <a:r>
              <a:rPr sz="1600" dirty="0">
                <a:solidFill>
                  <a:srgbClr val="212121"/>
                </a:solidFill>
                <a:latin typeface="Candara"/>
                <a:cs typeface="Candara"/>
              </a:rPr>
              <a:t>We</a:t>
            </a:r>
            <a:r>
              <a:rPr sz="1600" spc="-5" dirty="0">
                <a:solidFill>
                  <a:srgbClr val="212121"/>
                </a:solidFill>
                <a:latin typeface="Candara"/>
                <a:cs typeface="Candara"/>
              </a:rPr>
              <a:t> are</a:t>
            </a:r>
            <a:r>
              <a:rPr sz="1600" spc="35" dirty="0">
                <a:solidFill>
                  <a:srgbClr val="212121"/>
                </a:solidFill>
                <a:latin typeface="Candara"/>
                <a:cs typeface="Candara"/>
              </a:rPr>
              <a:t> </a:t>
            </a:r>
            <a:r>
              <a:rPr sz="1600" spc="-10" dirty="0">
                <a:solidFill>
                  <a:srgbClr val="212121"/>
                </a:solidFill>
                <a:latin typeface="Candara"/>
                <a:cs typeface="Candara"/>
              </a:rPr>
              <a:t>driven</a:t>
            </a:r>
            <a:r>
              <a:rPr sz="1600" spc="35" dirty="0">
                <a:solidFill>
                  <a:srgbClr val="212121"/>
                </a:solidFill>
                <a:latin typeface="Candara"/>
                <a:cs typeface="Candara"/>
              </a:rPr>
              <a:t> </a:t>
            </a:r>
            <a:r>
              <a:rPr sz="1600" spc="-5" dirty="0">
                <a:solidFill>
                  <a:srgbClr val="212121"/>
                </a:solidFill>
                <a:latin typeface="Candara"/>
                <a:cs typeface="Candara"/>
              </a:rPr>
              <a:t>by</a:t>
            </a:r>
            <a:r>
              <a:rPr sz="1600" spc="15" dirty="0">
                <a:solidFill>
                  <a:srgbClr val="212121"/>
                </a:solidFill>
                <a:latin typeface="Candara"/>
                <a:cs typeface="Candara"/>
              </a:rPr>
              <a:t> </a:t>
            </a:r>
            <a:r>
              <a:rPr sz="1600" spc="-5" dirty="0">
                <a:solidFill>
                  <a:srgbClr val="212121"/>
                </a:solidFill>
                <a:latin typeface="Candara"/>
                <a:cs typeface="Candara"/>
              </a:rPr>
              <a:t>powerful </a:t>
            </a:r>
            <a:r>
              <a:rPr sz="1600" spc="-330" dirty="0">
                <a:solidFill>
                  <a:srgbClr val="212121"/>
                </a:solidFill>
                <a:latin typeface="Candara"/>
                <a:cs typeface="Candara"/>
              </a:rPr>
              <a:t> </a:t>
            </a:r>
            <a:r>
              <a:rPr sz="1600" dirty="0">
                <a:solidFill>
                  <a:srgbClr val="212121"/>
                </a:solidFill>
                <a:latin typeface="Candara"/>
                <a:cs typeface="Candara"/>
              </a:rPr>
              <a:t>tools,</a:t>
            </a:r>
            <a:r>
              <a:rPr sz="1600" spc="-5" dirty="0">
                <a:solidFill>
                  <a:srgbClr val="212121"/>
                </a:solidFill>
                <a:latin typeface="Candara"/>
                <a:cs typeface="Candara"/>
              </a:rPr>
              <a:t> training</a:t>
            </a:r>
            <a:r>
              <a:rPr sz="1600" spc="25" dirty="0">
                <a:solidFill>
                  <a:srgbClr val="212121"/>
                </a:solidFill>
                <a:latin typeface="Candara"/>
                <a:cs typeface="Candara"/>
              </a:rPr>
              <a:t> </a:t>
            </a:r>
            <a:r>
              <a:rPr sz="1600" spc="-5" dirty="0">
                <a:solidFill>
                  <a:srgbClr val="212121"/>
                </a:solidFill>
                <a:latin typeface="Candara"/>
                <a:cs typeface="Candara"/>
              </a:rPr>
              <a:t>and</a:t>
            </a:r>
            <a:r>
              <a:rPr sz="1600" spc="15" dirty="0">
                <a:solidFill>
                  <a:srgbClr val="212121"/>
                </a:solidFill>
                <a:latin typeface="Candara"/>
                <a:cs typeface="Candara"/>
              </a:rPr>
              <a:t> </a:t>
            </a:r>
            <a:r>
              <a:rPr sz="1600" dirty="0">
                <a:solidFill>
                  <a:srgbClr val="212121"/>
                </a:solidFill>
                <a:latin typeface="Candara"/>
                <a:cs typeface="Candara"/>
              </a:rPr>
              <a:t>sound</a:t>
            </a:r>
            <a:r>
              <a:rPr sz="1600" spc="-5" dirty="0">
                <a:solidFill>
                  <a:srgbClr val="212121"/>
                </a:solidFill>
                <a:latin typeface="Candara"/>
                <a:cs typeface="Candara"/>
              </a:rPr>
              <a:t> knowledge</a:t>
            </a:r>
            <a:r>
              <a:rPr sz="1600" spc="35" dirty="0">
                <a:solidFill>
                  <a:srgbClr val="212121"/>
                </a:solidFill>
                <a:latin typeface="Candara"/>
                <a:cs typeface="Candara"/>
              </a:rPr>
              <a:t> </a:t>
            </a:r>
            <a:r>
              <a:rPr sz="1600" dirty="0">
                <a:solidFill>
                  <a:srgbClr val="212121"/>
                </a:solidFill>
                <a:latin typeface="Candara"/>
                <a:cs typeface="Candara"/>
              </a:rPr>
              <a:t>of </a:t>
            </a:r>
            <a:r>
              <a:rPr sz="1600" spc="-5" dirty="0">
                <a:solidFill>
                  <a:srgbClr val="212121"/>
                </a:solidFill>
                <a:latin typeface="Candara"/>
                <a:cs typeface="Candara"/>
              </a:rPr>
              <a:t>how</a:t>
            </a:r>
            <a:r>
              <a:rPr sz="1600" spc="15" dirty="0">
                <a:solidFill>
                  <a:srgbClr val="212121"/>
                </a:solidFill>
                <a:latin typeface="Candara"/>
                <a:cs typeface="Candara"/>
              </a:rPr>
              <a:t> </a:t>
            </a:r>
            <a:r>
              <a:rPr sz="1600" dirty="0">
                <a:solidFill>
                  <a:srgbClr val="212121"/>
                </a:solidFill>
                <a:latin typeface="Candara"/>
                <a:cs typeface="Candara"/>
              </a:rPr>
              <a:t>to</a:t>
            </a:r>
            <a:r>
              <a:rPr sz="1600" spc="20" dirty="0">
                <a:solidFill>
                  <a:srgbClr val="212121"/>
                </a:solidFill>
                <a:latin typeface="Candara"/>
                <a:cs typeface="Candara"/>
              </a:rPr>
              <a:t> </a:t>
            </a:r>
            <a:r>
              <a:rPr sz="1600" spc="-5" dirty="0">
                <a:solidFill>
                  <a:srgbClr val="212121"/>
                </a:solidFill>
                <a:latin typeface="Candara"/>
                <a:cs typeface="Candara"/>
              </a:rPr>
              <a:t>handle</a:t>
            </a:r>
            <a:r>
              <a:rPr sz="1600" spc="15" dirty="0">
                <a:solidFill>
                  <a:srgbClr val="212121"/>
                </a:solidFill>
                <a:latin typeface="Candara"/>
                <a:cs typeface="Candara"/>
              </a:rPr>
              <a:t> </a:t>
            </a:r>
            <a:r>
              <a:rPr sz="1600" dirty="0">
                <a:solidFill>
                  <a:srgbClr val="212121"/>
                </a:solidFill>
                <a:latin typeface="Candara"/>
                <a:cs typeface="Candara"/>
              </a:rPr>
              <a:t>outbound</a:t>
            </a:r>
            <a:r>
              <a:rPr sz="1600" spc="10" dirty="0">
                <a:solidFill>
                  <a:srgbClr val="212121"/>
                </a:solidFill>
                <a:latin typeface="Candara"/>
                <a:cs typeface="Candara"/>
              </a:rPr>
              <a:t> </a:t>
            </a:r>
            <a:r>
              <a:rPr sz="1600" spc="-5" dirty="0">
                <a:solidFill>
                  <a:srgbClr val="212121"/>
                </a:solidFill>
                <a:latin typeface="Candara"/>
                <a:cs typeface="Candara"/>
              </a:rPr>
              <a:t>calls.</a:t>
            </a:r>
            <a:endParaRPr sz="1600">
              <a:latin typeface="Candara"/>
              <a:cs typeface="Candara"/>
            </a:endParaRPr>
          </a:p>
        </p:txBody>
      </p:sp>
      <p:sp>
        <p:nvSpPr>
          <p:cNvPr id="4" name="object 4"/>
          <p:cNvSpPr txBox="1"/>
          <p:nvPr/>
        </p:nvSpPr>
        <p:spPr>
          <a:xfrm>
            <a:off x="239395" y="249173"/>
            <a:ext cx="117475" cy="223520"/>
          </a:xfrm>
          <a:prstGeom prst="rect">
            <a:avLst/>
          </a:prstGeom>
        </p:spPr>
        <p:txBody>
          <a:bodyPr vert="horz" wrap="square" lIns="0" tIns="12700" rIns="0" bIns="0" rtlCol="0">
            <a:spAutoFit/>
          </a:bodyPr>
          <a:lstStyle/>
          <a:p>
            <a:pPr marL="12700">
              <a:lnSpc>
                <a:spcPct val="100000"/>
              </a:lnSpc>
              <a:spcBef>
                <a:spcPts val="100"/>
              </a:spcBef>
            </a:pPr>
            <a:r>
              <a:rPr sz="1300" b="1" spc="-5" dirty="0">
                <a:solidFill>
                  <a:srgbClr val="FFFFFF"/>
                </a:solidFill>
                <a:latin typeface="Arial"/>
                <a:cs typeface="Arial"/>
              </a:rPr>
              <a:t>7</a:t>
            </a:r>
            <a:endParaRPr sz="13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3957" y="434657"/>
            <a:ext cx="4611370" cy="391795"/>
          </a:xfrm>
          <a:prstGeom prst="rect">
            <a:avLst/>
          </a:prstGeom>
        </p:spPr>
        <p:txBody>
          <a:bodyPr vert="horz" wrap="square" lIns="0" tIns="12700" rIns="0" bIns="0" rtlCol="0">
            <a:spAutoFit/>
          </a:bodyPr>
          <a:lstStyle/>
          <a:p>
            <a:pPr marL="12700">
              <a:lnSpc>
                <a:spcPct val="100000"/>
              </a:lnSpc>
              <a:spcBef>
                <a:spcPts val="100"/>
              </a:spcBef>
            </a:pPr>
            <a:r>
              <a:rPr sz="2400" spc="-5" dirty="0">
                <a:solidFill>
                  <a:srgbClr val="FFFFFF"/>
                </a:solidFill>
                <a:latin typeface="Candara"/>
                <a:cs typeface="Candara"/>
              </a:rPr>
              <a:t>Email</a:t>
            </a:r>
            <a:r>
              <a:rPr sz="2400" dirty="0">
                <a:solidFill>
                  <a:srgbClr val="FFFFFF"/>
                </a:solidFill>
                <a:latin typeface="Candara"/>
                <a:cs typeface="Candara"/>
              </a:rPr>
              <a:t> </a:t>
            </a:r>
            <a:r>
              <a:rPr sz="2400" spc="-5" dirty="0">
                <a:solidFill>
                  <a:srgbClr val="FFFFFF"/>
                </a:solidFill>
                <a:latin typeface="Candara"/>
                <a:cs typeface="Candara"/>
              </a:rPr>
              <a:t>Support</a:t>
            </a:r>
            <a:r>
              <a:rPr sz="2400" spc="15" dirty="0">
                <a:solidFill>
                  <a:srgbClr val="FFFFFF"/>
                </a:solidFill>
                <a:latin typeface="Candara"/>
                <a:cs typeface="Candara"/>
              </a:rPr>
              <a:t> </a:t>
            </a:r>
            <a:r>
              <a:rPr sz="2400" spc="-5" dirty="0">
                <a:solidFill>
                  <a:srgbClr val="FFFFFF"/>
                </a:solidFill>
                <a:latin typeface="Candara"/>
                <a:cs typeface="Candara"/>
              </a:rPr>
              <a:t>Outsourcing</a:t>
            </a:r>
            <a:r>
              <a:rPr sz="2400" spc="15" dirty="0">
                <a:solidFill>
                  <a:srgbClr val="FFFFFF"/>
                </a:solidFill>
                <a:latin typeface="Candara"/>
                <a:cs typeface="Candara"/>
              </a:rPr>
              <a:t> </a:t>
            </a:r>
            <a:r>
              <a:rPr sz="2400" spc="-5" dirty="0">
                <a:solidFill>
                  <a:srgbClr val="FFFFFF"/>
                </a:solidFill>
                <a:latin typeface="Candara"/>
                <a:cs typeface="Candara"/>
              </a:rPr>
              <a:t>Services</a:t>
            </a:r>
            <a:endParaRPr sz="2400">
              <a:latin typeface="Candara"/>
              <a:cs typeface="Candara"/>
            </a:endParaRPr>
          </a:p>
        </p:txBody>
      </p:sp>
      <p:sp>
        <p:nvSpPr>
          <p:cNvPr id="3" name="object 3"/>
          <p:cNvSpPr txBox="1"/>
          <p:nvPr/>
        </p:nvSpPr>
        <p:spPr>
          <a:xfrm>
            <a:off x="1222057" y="1242377"/>
            <a:ext cx="7091680" cy="935355"/>
          </a:xfrm>
          <a:prstGeom prst="rect">
            <a:avLst/>
          </a:prstGeom>
        </p:spPr>
        <p:txBody>
          <a:bodyPr vert="horz" wrap="square" lIns="0" tIns="43180" rIns="0" bIns="0" rtlCol="0">
            <a:spAutoFit/>
          </a:bodyPr>
          <a:lstStyle/>
          <a:p>
            <a:pPr marL="431800" marR="5080" indent="-419734">
              <a:lnSpc>
                <a:spcPct val="93300"/>
              </a:lnSpc>
              <a:spcBef>
                <a:spcPts val="340"/>
              </a:spcBef>
            </a:pPr>
            <a:r>
              <a:rPr sz="3000" dirty="0">
                <a:solidFill>
                  <a:srgbClr val="FF8600"/>
                </a:solidFill>
                <a:latin typeface="Cambria Math"/>
                <a:cs typeface="Cambria Math"/>
              </a:rPr>
              <a:t>▸</a:t>
            </a:r>
            <a:r>
              <a:rPr sz="3000" spc="135" dirty="0">
                <a:solidFill>
                  <a:srgbClr val="FF8600"/>
                </a:solidFill>
                <a:latin typeface="Cambria Math"/>
                <a:cs typeface="Cambria Math"/>
              </a:rPr>
              <a:t> </a:t>
            </a:r>
            <a:r>
              <a:rPr sz="1600" dirty="0">
                <a:solidFill>
                  <a:srgbClr val="212121"/>
                </a:solidFill>
                <a:latin typeface="Candara"/>
                <a:cs typeface="Candara"/>
              </a:rPr>
              <a:t>Email</a:t>
            </a:r>
            <a:r>
              <a:rPr sz="1600" spc="5" dirty="0">
                <a:solidFill>
                  <a:srgbClr val="212121"/>
                </a:solidFill>
                <a:latin typeface="Candara"/>
                <a:cs typeface="Candara"/>
              </a:rPr>
              <a:t> </a:t>
            </a:r>
            <a:r>
              <a:rPr sz="1600" spc="-5" dirty="0">
                <a:solidFill>
                  <a:srgbClr val="212121"/>
                </a:solidFill>
                <a:latin typeface="Candara"/>
                <a:cs typeface="Candara"/>
              </a:rPr>
              <a:t>Support</a:t>
            </a:r>
            <a:r>
              <a:rPr sz="1600" spc="15" dirty="0">
                <a:solidFill>
                  <a:srgbClr val="212121"/>
                </a:solidFill>
                <a:latin typeface="Candara"/>
                <a:cs typeface="Candara"/>
              </a:rPr>
              <a:t> </a:t>
            </a:r>
            <a:r>
              <a:rPr sz="1600" spc="-5" dirty="0">
                <a:solidFill>
                  <a:srgbClr val="212121"/>
                </a:solidFill>
                <a:latin typeface="Candara"/>
                <a:cs typeface="Candara"/>
              </a:rPr>
              <a:t>Services,</a:t>
            </a:r>
            <a:r>
              <a:rPr sz="1600" spc="35" dirty="0">
                <a:solidFill>
                  <a:srgbClr val="212121"/>
                </a:solidFill>
                <a:latin typeface="Candara"/>
                <a:cs typeface="Candara"/>
              </a:rPr>
              <a:t> </a:t>
            </a:r>
            <a:r>
              <a:rPr sz="1600" spc="-5" dirty="0">
                <a:solidFill>
                  <a:srgbClr val="212121"/>
                </a:solidFill>
                <a:latin typeface="Candara"/>
                <a:cs typeface="Candara"/>
              </a:rPr>
              <a:t>despite</a:t>
            </a:r>
            <a:r>
              <a:rPr sz="1600" spc="10" dirty="0">
                <a:solidFill>
                  <a:srgbClr val="212121"/>
                </a:solidFill>
                <a:latin typeface="Candara"/>
                <a:cs typeface="Candara"/>
              </a:rPr>
              <a:t> </a:t>
            </a:r>
            <a:r>
              <a:rPr sz="1600" dirty="0">
                <a:solidFill>
                  <a:srgbClr val="212121"/>
                </a:solidFill>
                <a:latin typeface="Candara"/>
                <a:cs typeface="Candara"/>
              </a:rPr>
              <a:t>of</a:t>
            </a:r>
            <a:r>
              <a:rPr sz="1600" spc="-5" dirty="0">
                <a:solidFill>
                  <a:srgbClr val="212121"/>
                </a:solidFill>
                <a:latin typeface="Candara"/>
                <a:cs typeface="Candara"/>
              </a:rPr>
              <a:t> </a:t>
            </a:r>
            <a:r>
              <a:rPr sz="1600" spc="-10" dirty="0">
                <a:solidFill>
                  <a:srgbClr val="212121"/>
                </a:solidFill>
                <a:latin typeface="Candara"/>
                <a:cs typeface="Candara"/>
              </a:rPr>
              <a:t>being</a:t>
            </a:r>
            <a:r>
              <a:rPr sz="1600" spc="30" dirty="0">
                <a:solidFill>
                  <a:srgbClr val="212121"/>
                </a:solidFill>
                <a:latin typeface="Candara"/>
                <a:cs typeface="Candara"/>
              </a:rPr>
              <a:t> </a:t>
            </a:r>
            <a:r>
              <a:rPr sz="1600" dirty="0">
                <a:solidFill>
                  <a:srgbClr val="212121"/>
                </a:solidFill>
                <a:latin typeface="Candara"/>
                <a:cs typeface="Candara"/>
              </a:rPr>
              <a:t>an</a:t>
            </a:r>
            <a:r>
              <a:rPr sz="1600" spc="5" dirty="0">
                <a:solidFill>
                  <a:srgbClr val="212121"/>
                </a:solidFill>
                <a:latin typeface="Candara"/>
                <a:cs typeface="Candara"/>
              </a:rPr>
              <a:t> </a:t>
            </a:r>
            <a:r>
              <a:rPr sz="1600" spc="-5" dirty="0">
                <a:solidFill>
                  <a:srgbClr val="212121"/>
                </a:solidFill>
                <a:latin typeface="Candara"/>
                <a:cs typeface="Candara"/>
              </a:rPr>
              <a:t>asynchronous</a:t>
            </a:r>
            <a:r>
              <a:rPr sz="1600" spc="45" dirty="0">
                <a:solidFill>
                  <a:srgbClr val="212121"/>
                </a:solidFill>
                <a:latin typeface="Candara"/>
                <a:cs typeface="Candara"/>
              </a:rPr>
              <a:t> </a:t>
            </a:r>
            <a:r>
              <a:rPr sz="1600" spc="-5" dirty="0">
                <a:solidFill>
                  <a:srgbClr val="212121"/>
                </a:solidFill>
                <a:latin typeface="Candara"/>
                <a:cs typeface="Candara"/>
              </a:rPr>
              <a:t>channel</a:t>
            </a:r>
            <a:r>
              <a:rPr sz="1600" spc="30" dirty="0">
                <a:solidFill>
                  <a:srgbClr val="212121"/>
                </a:solidFill>
                <a:latin typeface="Candara"/>
                <a:cs typeface="Candara"/>
              </a:rPr>
              <a:t> </a:t>
            </a:r>
            <a:r>
              <a:rPr sz="1600" dirty="0">
                <a:solidFill>
                  <a:srgbClr val="212121"/>
                </a:solidFill>
                <a:latin typeface="Candara"/>
                <a:cs typeface="Candara"/>
              </a:rPr>
              <a:t>of </a:t>
            </a:r>
            <a:r>
              <a:rPr sz="1600" spc="5" dirty="0">
                <a:solidFill>
                  <a:srgbClr val="212121"/>
                </a:solidFill>
                <a:latin typeface="Candara"/>
                <a:cs typeface="Candara"/>
              </a:rPr>
              <a:t> </a:t>
            </a:r>
            <a:r>
              <a:rPr sz="1600" dirty="0">
                <a:solidFill>
                  <a:srgbClr val="212121"/>
                </a:solidFill>
                <a:latin typeface="Candara"/>
                <a:cs typeface="Candara"/>
              </a:rPr>
              <a:t>communication,</a:t>
            </a:r>
            <a:r>
              <a:rPr sz="1600" spc="25" dirty="0">
                <a:solidFill>
                  <a:srgbClr val="212121"/>
                </a:solidFill>
                <a:latin typeface="Candara"/>
                <a:cs typeface="Candara"/>
              </a:rPr>
              <a:t> </a:t>
            </a:r>
            <a:r>
              <a:rPr sz="1600" spc="5" dirty="0">
                <a:solidFill>
                  <a:srgbClr val="212121"/>
                </a:solidFill>
                <a:latin typeface="Candara"/>
                <a:cs typeface="Candara"/>
              </a:rPr>
              <a:t>must </a:t>
            </a:r>
            <a:r>
              <a:rPr sz="1600" spc="-5" dirty="0">
                <a:solidFill>
                  <a:srgbClr val="212121"/>
                </a:solidFill>
                <a:latin typeface="Candara"/>
                <a:cs typeface="Candara"/>
              </a:rPr>
              <a:t>respond</a:t>
            </a:r>
            <a:r>
              <a:rPr sz="1600" dirty="0">
                <a:solidFill>
                  <a:srgbClr val="212121"/>
                </a:solidFill>
                <a:latin typeface="Candara"/>
                <a:cs typeface="Candara"/>
              </a:rPr>
              <a:t> customer</a:t>
            </a:r>
            <a:r>
              <a:rPr sz="1600" spc="5" dirty="0">
                <a:solidFill>
                  <a:srgbClr val="212121"/>
                </a:solidFill>
                <a:latin typeface="Candara"/>
                <a:cs typeface="Candara"/>
              </a:rPr>
              <a:t> </a:t>
            </a:r>
            <a:r>
              <a:rPr sz="1600" spc="-5" dirty="0">
                <a:solidFill>
                  <a:srgbClr val="212121"/>
                </a:solidFill>
                <a:latin typeface="Candara"/>
                <a:cs typeface="Candara"/>
              </a:rPr>
              <a:t>queries</a:t>
            </a:r>
            <a:r>
              <a:rPr sz="1600" spc="25" dirty="0">
                <a:solidFill>
                  <a:srgbClr val="212121"/>
                </a:solidFill>
                <a:latin typeface="Candara"/>
                <a:cs typeface="Candara"/>
              </a:rPr>
              <a:t> </a:t>
            </a:r>
            <a:r>
              <a:rPr sz="1600" dirty="0">
                <a:solidFill>
                  <a:srgbClr val="212121"/>
                </a:solidFill>
                <a:latin typeface="Candara"/>
                <a:cs typeface="Candara"/>
              </a:rPr>
              <a:t>at</a:t>
            </a:r>
            <a:r>
              <a:rPr sz="1600" spc="5" dirty="0">
                <a:solidFill>
                  <a:srgbClr val="212121"/>
                </a:solidFill>
                <a:latin typeface="Candara"/>
                <a:cs typeface="Candara"/>
              </a:rPr>
              <a:t> </a:t>
            </a:r>
            <a:r>
              <a:rPr sz="1600" dirty="0">
                <a:solidFill>
                  <a:srgbClr val="212121"/>
                </a:solidFill>
                <a:latin typeface="Candara"/>
                <a:cs typeface="Candara"/>
              </a:rPr>
              <a:t>the</a:t>
            </a:r>
            <a:r>
              <a:rPr sz="1600" spc="15" dirty="0">
                <a:solidFill>
                  <a:srgbClr val="212121"/>
                </a:solidFill>
                <a:latin typeface="Candara"/>
                <a:cs typeface="Candara"/>
              </a:rPr>
              <a:t> </a:t>
            </a:r>
            <a:r>
              <a:rPr sz="1600" spc="-5" dirty="0">
                <a:solidFill>
                  <a:srgbClr val="212121"/>
                </a:solidFill>
                <a:latin typeface="Candara"/>
                <a:cs typeface="Candara"/>
              </a:rPr>
              <a:t>earliest</a:t>
            </a:r>
            <a:r>
              <a:rPr sz="1600" spc="45" dirty="0">
                <a:solidFill>
                  <a:srgbClr val="212121"/>
                </a:solidFill>
                <a:latin typeface="Candara"/>
                <a:cs typeface="Candara"/>
              </a:rPr>
              <a:t> </a:t>
            </a:r>
            <a:r>
              <a:rPr sz="1600" spc="-5" dirty="0">
                <a:solidFill>
                  <a:srgbClr val="212121"/>
                </a:solidFill>
                <a:latin typeface="Candara"/>
                <a:cs typeface="Candara"/>
              </a:rPr>
              <a:t>with</a:t>
            </a:r>
            <a:r>
              <a:rPr sz="1600" spc="10" dirty="0">
                <a:solidFill>
                  <a:srgbClr val="212121"/>
                </a:solidFill>
                <a:latin typeface="Candara"/>
                <a:cs typeface="Candara"/>
              </a:rPr>
              <a:t> </a:t>
            </a:r>
            <a:r>
              <a:rPr sz="1600" dirty="0">
                <a:solidFill>
                  <a:srgbClr val="212121"/>
                </a:solidFill>
                <a:latin typeface="Candara"/>
                <a:cs typeface="Candara"/>
              </a:rPr>
              <a:t>the</a:t>
            </a:r>
            <a:r>
              <a:rPr sz="1600" spc="-10" dirty="0">
                <a:solidFill>
                  <a:srgbClr val="212121"/>
                </a:solidFill>
                <a:latin typeface="Candara"/>
                <a:cs typeface="Candara"/>
              </a:rPr>
              <a:t> </a:t>
            </a:r>
            <a:r>
              <a:rPr sz="1600" spc="5" dirty="0">
                <a:solidFill>
                  <a:srgbClr val="212121"/>
                </a:solidFill>
                <a:latin typeface="Candara"/>
                <a:cs typeface="Candara"/>
              </a:rPr>
              <a:t>most </a:t>
            </a:r>
            <a:r>
              <a:rPr sz="1600" spc="-330" dirty="0">
                <a:solidFill>
                  <a:srgbClr val="212121"/>
                </a:solidFill>
                <a:latin typeface="Candara"/>
                <a:cs typeface="Candara"/>
              </a:rPr>
              <a:t> </a:t>
            </a:r>
            <a:r>
              <a:rPr sz="1600" dirty="0">
                <a:solidFill>
                  <a:srgbClr val="212121"/>
                </a:solidFill>
                <a:latin typeface="Candara"/>
                <a:cs typeface="Candara"/>
              </a:rPr>
              <a:t>adequate</a:t>
            </a:r>
            <a:r>
              <a:rPr sz="1600" spc="15" dirty="0">
                <a:solidFill>
                  <a:srgbClr val="212121"/>
                </a:solidFill>
                <a:latin typeface="Candara"/>
                <a:cs typeface="Candara"/>
              </a:rPr>
              <a:t> </a:t>
            </a:r>
            <a:r>
              <a:rPr sz="1600" spc="-5" dirty="0">
                <a:solidFill>
                  <a:srgbClr val="212121"/>
                </a:solidFill>
                <a:latin typeface="Candara"/>
                <a:cs typeface="Candara"/>
              </a:rPr>
              <a:t>and</a:t>
            </a:r>
            <a:r>
              <a:rPr sz="1600" spc="20" dirty="0">
                <a:solidFill>
                  <a:srgbClr val="212121"/>
                </a:solidFill>
                <a:latin typeface="Candara"/>
                <a:cs typeface="Candara"/>
              </a:rPr>
              <a:t> </a:t>
            </a:r>
            <a:r>
              <a:rPr sz="1600" spc="-5" dirty="0">
                <a:solidFill>
                  <a:srgbClr val="212121"/>
                </a:solidFill>
                <a:latin typeface="Candara"/>
                <a:cs typeface="Candara"/>
              </a:rPr>
              <a:t>accurate</a:t>
            </a:r>
            <a:r>
              <a:rPr sz="1600" spc="35" dirty="0">
                <a:solidFill>
                  <a:srgbClr val="212121"/>
                </a:solidFill>
                <a:latin typeface="Candara"/>
                <a:cs typeface="Candara"/>
              </a:rPr>
              <a:t> </a:t>
            </a:r>
            <a:r>
              <a:rPr sz="1600" dirty="0">
                <a:solidFill>
                  <a:srgbClr val="212121"/>
                </a:solidFill>
                <a:latin typeface="Candara"/>
                <a:cs typeface="Candara"/>
              </a:rPr>
              <a:t>solutions. That’s</a:t>
            </a:r>
            <a:r>
              <a:rPr sz="1600" spc="15" dirty="0">
                <a:solidFill>
                  <a:srgbClr val="212121"/>
                </a:solidFill>
                <a:latin typeface="Candara"/>
                <a:cs typeface="Candara"/>
              </a:rPr>
              <a:t> </a:t>
            </a:r>
            <a:r>
              <a:rPr sz="1600" dirty="0">
                <a:solidFill>
                  <a:srgbClr val="212121"/>
                </a:solidFill>
                <a:latin typeface="Candara"/>
                <a:cs typeface="Candara"/>
              </a:rPr>
              <a:t>the</a:t>
            </a:r>
            <a:r>
              <a:rPr sz="1600" spc="15" dirty="0">
                <a:solidFill>
                  <a:srgbClr val="212121"/>
                </a:solidFill>
                <a:latin typeface="Candara"/>
                <a:cs typeface="Candara"/>
              </a:rPr>
              <a:t> </a:t>
            </a:r>
            <a:r>
              <a:rPr sz="1600" spc="-5" dirty="0">
                <a:solidFill>
                  <a:srgbClr val="212121"/>
                </a:solidFill>
                <a:latin typeface="Candara"/>
                <a:cs typeface="Candara"/>
              </a:rPr>
              <a:t>only</a:t>
            </a:r>
            <a:r>
              <a:rPr sz="1600" spc="15" dirty="0">
                <a:solidFill>
                  <a:srgbClr val="212121"/>
                </a:solidFill>
                <a:latin typeface="Candara"/>
                <a:cs typeface="Candara"/>
              </a:rPr>
              <a:t> </a:t>
            </a:r>
            <a:r>
              <a:rPr sz="1600" spc="-5" dirty="0">
                <a:solidFill>
                  <a:srgbClr val="212121"/>
                </a:solidFill>
                <a:latin typeface="Candara"/>
                <a:cs typeface="Candara"/>
              </a:rPr>
              <a:t>key</a:t>
            </a:r>
            <a:r>
              <a:rPr sz="1600" spc="35" dirty="0">
                <a:solidFill>
                  <a:srgbClr val="212121"/>
                </a:solidFill>
                <a:latin typeface="Candara"/>
                <a:cs typeface="Candara"/>
              </a:rPr>
              <a:t> </a:t>
            </a:r>
            <a:r>
              <a:rPr sz="1600" dirty="0">
                <a:solidFill>
                  <a:srgbClr val="212121"/>
                </a:solidFill>
                <a:latin typeface="Candara"/>
                <a:cs typeface="Candara"/>
              </a:rPr>
              <a:t>to</a:t>
            </a:r>
            <a:r>
              <a:rPr sz="1600" spc="10" dirty="0">
                <a:solidFill>
                  <a:srgbClr val="212121"/>
                </a:solidFill>
                <a:latin typeface="Candara"/>
                <a:cs typeface="Candara"/>
              </a:rPr>
              <a:t> </a:t>
            </a:r>
            <a:r>
              <a:rPr sz="1600" spc="-5" dirty="0">
                <a:solidFill>
                  <a:srgbClr val="212121"/>
                </a:solidFill>
                <a:latin typeface="Candara"/>
                <a:cs typeface="Candara"/>
              </a:rPr>
              <a:t>satisfied</a:t>
            </a:r>
            <a:r>
              <a:rPr sz="1600" spc="20" dirty="0">
                <a:solidFill>
                  <a:srgbClr val="212121"/>
                </a:solidFill>
                <a:latin typeface="Candara"/>
                <a:cs typeface="Candara"/>
              </a:rPr>
              <a:t> </a:t>
            </a:r>
            <a:r>
              <a:rPr sz="1600" dirty="0">
                <a:solidFill>
                  <a:srgbClr val="212121"/>
                </a:solidFill>
                <a:latin typeface="Candara"/>
                <a:cs typeface="Candara"/>
              </a:rPr>
              <a:t>customers.</a:t>
            </a:r>
            <a:endParaRPr sz="1600">
              <a:latin typeface="Candara"/>
              <a:cs typeface="Candara"/>
            </a:endParaRPr>
          </a:p>
        </p:txBody>
      </p:sp>
      <p:sp>
        <p:nvSpPr>
          <p:cNvPr id="4" name="object 4"/>
          <p:cNvSpPr txBox="1"/>
          <p:nvPr/>
        </p:nvSpPr>
        <p:spPr>
          <a:xfrm>
            <a:off x="239395" y="249173"/>
            <a:ext cx="117475" cy="223520"/>
          </a:xfrm>
          <a:prstGeom prst="rect">
            <a:avLst/>
          </a:prstGeom>
        </p:spPr>
        <p:txBody>
          <a:bodyPr vert="horz" wrap="square" lIns="0" tIns="12700" rIns="0" bIns="0" rtlCol="0">
            <a:spAutoFit/>
          </a:bodyPr>
          <a:lstStyle/>
          <a:p>
            <a:pPr marL="12700">
              <a:lnSpc>
                <a:spcPct val="100000"/>
              </a:lnSpc>
              <a:spcBef>
                <a:spcPts val="100"/>
              </a:spcBef>
            </a:pPr>
            <a:r>
              <a:rPr sz="1300" b="1" spc="-5" dirty="0">
                <a:solidFill>
                  <a:srgbClr val="FFFFFF"/>
                </a:solidFill>
                <a:latin typeface="Arial"/>
                <a:cs typeface="Arial"/>
              </a:rPr>
              <a:t>8</a:t>
            </a:r>
            <a:endParaRPr sz="130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3957" y="434657"/>
            <a:ext cx="3439160" cy="391795"/>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Candara"/>
                <a:cs typeface="Candara"/>
              </a:rPr>
              <a:t>Live </a:t>
            </a:r>
            <a:r>
              <a:rPr sz="2400" spc="-5" dirty="0">
                <a:solidFill>
                  <a:srgbClr val="FFFFFF"/>
                </a:solidFill>
                <a:latin typeface="Candara"/>
                <a:cs typeface="Candara"/>
              </a:rPr>
              <a:t>Chat</a:t>
            </a:r>
            <a:r>
              <a:rPr sz="2400" spc="-35" dirty="0">
                <a:solidFill>
                  <a:srgbClr val="FFFFFF"/>
                </a:solidFill>
                <a:latin typeface="Candara"/>
                <a:cs typeface="Candara"/>
              </a:rPr>
              <a:t> </a:t>
            </a:r>
            <a:r>
              <a:rPr sz="2400" spc="-5" dirty="0">
                <a:solidFill>
                  <a:srgbClr val="FFFFFF"/>
                </a:solidFill>
                <a:latin typeface="Candara"/>
                <a:cs typeface="Candara"/>
              </a:rPr>
              <a:t>Support</a:t>
            </a:r>
            <a:r>
              <a:rPr sz="2400" spc="10" dirty="0">
                <a:solidFill>
                  <a:srgbClr val="FFFFFF"/>
                </a:solidFill>
                <a:latin typeface="Candara"/>
                <a:cs typeface="Candara"/>
              </a:rPr>
              <a:t> </a:t>
            </a:r>
            <a:r>
              <a:rPr sz="2400" spc="-5" dirty="0">
                <a:solidFill>
                  <a:srgbClr val="FFFFFF"/>
                </a:solidFill>
                <a:latin typeface="Candara"/>
                <a:cs typeface="Candara"/>
              </a:rPr>
              <a:t>Services</a:t>
            </a:r>
            <a:endParaRPr sz="2400">
              <a:latin typeface="Candara"/>
              <a:cs typeface="Candara"/>
            </a:endParaRPr>
          </a:p>
        </p:txBody>
      </p:sp>
      <p:sp>
        <p:nvSpPr>
          <p:cNvPr id="3" name="object 3"/>
          <p:cNvSpPr txBox="1"/>
          <p:nvPr/>
        </p:nvSpPr>
        <p:spPr>
          <a:xfrm>
            <a:off x="1222057" y="1242377"/>
            <a:ext cx="7266940" cy="935355"/>
          </a:xfrm>
          <a:prstGeom prst="rect">
            <a:avLst/>
          </a:prstGeom>
        </p:spPr>
        <p:txBody>
          <a:bodyPr vert="horz" wrap="square" lIns="0" tIns="43180" rIns="0" bIns="0" rtlCol="0">
            <a:spAutoFit/>
          </a:bodyPr>
          <a:lstStyle/>
          <a:p>
            <a:pPr marL="431800" marR="5080" indent="-419734">
              <a:lnSpc>
                <a:spcPct val="93300"/>
              </a:lnSpc>
              <a:spcBef>
                <a:spcPts val="340"/>
              </a:spcBef>
            </a:pPr>
            <a:r>
              <a:rPr sz="3000" dirty="0">
                <a:solidFill>
                  <a:srgbClr val="FF8600"/>
                </a:solidFill>
                <a:latin typeface="Cambria Math"/>
                <a:cs typeface="Cambria Math"/>
              </a:rPr>
              <a:t>▸</a:t>
            </a:r>
            <a:r>
              <a:rPr sz="3000" spc="145" dirty="0">
                <a:solidFill>
                  <a:srgbClr val="FF8600"/>
                </a:solidFill>
                <a:latin typeface="Cambria Math"/>
                <a:cs typeface="Cambria Math"/>
              </a:rPr>
              <a:t> </a:t>
            </a:r>
            <a:r>
              <a:rPr sz="1600" spc="-5">
                <a:solidFill>
                  <a:srgbClr val="212121"/>
                </a:solidFill>
                <a:latin typeface="Candara"/>
                <a:cs typeface="Candara"/>
              </a:rPr>
              <a:t>We</a:t>
            </a:r>
            <a:r>
              <a:rPr sz="1600" spc="10">
                <a:solidFill>
                  <a:srgbClr val="212121"/>
                </a:solidFill>
                <a:latin typeface="Candara"/>
                <a:cs typeface="Candara"/>
              </a:rPr>
              <a:t> </a:t>
            </a:r>
            <a:r>
              <a:rPr sz="1600" spc="-5">
                <a:solidFill>
                  <a:srgbClr val="212121"/>
                </a:solidFill>
                <a:latin typeface="Candara"/>
                <a:cs typeface="Candara"/>
              </a:rPr>
              <a:t>at</a:t>
            </a:r>
            <a:r>
              <a:rPr lang="en-US" sz="1600" spc="-5" dirty="0">
                <a:solidFill>
                  <a:srgbClr val="212121"/>
                </a:solidFill>
                <a:latin typeface="Candara"/>
                <a:cs typeface="Candara"/>
              </a:rPr>
              <a:t> </a:t>
            </a:r>
            <a:r>
              <a:rPr lang="en-US" sz="1600" spc="25" dirty="0" err="1">
                <a:solidFill>
                  <a:srgbClr val="212121"/>
                </a:solidFill>
                <a:latin typeface="Candara"/>
                <a:cs typeface="Candara"/>
              </a:rPr>
              <a:t>Upadhyay</a:t>
            </a:r>
            <a:r>
              <a:rPr lang="en-US" sz="1600" spc="25" dirty="0">
                <a:solidFill>
                  <a:srgbClr val="212121"/>
                </a:solidFill>
                <a:latin typeface="Candara"/>
                <a:cs typeface="Candara"/>
              </a:rPr>
              <a:t> Outsourcing Pvt. Ltd  </a:t>
            </a:r>
            <a:r>
              <a:rPr sz="1600">
                <a:solidFill>
                  <a:srgbClr val="212121"/>
                </a:solidFill>
                <a:latin typeface="Candara"/>
                <a:cs typeface="Candara"/>
              </a:rPr>
              <a:t>offer</a:t>
            </a:r>
            <a:r>
              <a:rPr sz="1600" spc="10">
                <a:solidFill>
                  <a:srgbClr val="212121"/>
                </a:solidFill>
                <a:latin typeface="Candara"/>
                <a:cs typeface="Candara"/>
              </a:rPr>
              <a:t> </a:t>
            </a:r>
            <a:r>
              <a:rPr sz="1600" spc="-10" dirty="0">
                <a:solidFill>
                  <a:srgbClr val="212121"/>
                </a:solidFill>
                <a:latin typeface="Candara"/>
                <a:cs typeface="Candara"/>
              </a:rPr>
              <a:t>cost-effective</a:t>
            </a:r>
            <a:r>
              <a:rPr sz="1600" spc="40" dirty="0">
                <a:solidFill>
                  <a:srgbClr val="212121"/>
                </a:solidFill>
                <a:latin typeface="Candara"/>
                <a:cs typeface="Candara"/>
              </a:rPr>
              <a:t> </a:t>
            </a:r>
            <a:r>
              <a:rPr sz="1600" spc="-5" dirty="0">
                <a:solidFill>
                  <a:srgbClr val="212121"/>
                </a:solidFill>
                <a:latin typeface="Candara"/>
                <a:cs typeface="Candara"/>
              </a:rPr>
              <a:t>online</a:t>
            </a:r>
            <a:r>
              <a:rPr sz="1600" spc="20" dirty="0">
                <a:solidFill>
                  <a:srgbClr val="212121"/>
                </a:solidFill>
                <a:latin typeface="Candara"/>
                <a:cs typeface="Candara"/>
              </a:rPr>
              <a:t> </a:t>
            </a:r>
            <a:r>
              <a:rPr sz="1600" spc="-5" dirty="0">
                <a:solidFill>
                  <a:srgbClr val="212121"/>
                </a:solidFill>
                <a:latin typeface="Candara"/>
                <a:cs typeface="Candara"/>
              </a:rPr>
              <a:t>chat</a:t>
            </a:r>
            <a:r>
              <a:rPr sz="1600" spc="25" dirty="0">
                <a:solidFill>
                  <a:srgbClr val="212121"/>
                </a:solidFill>
                <a:latin typeface="Candara"/>
                <a:cs typeface="Candara"/>
              </a:rPr>
              <a:t> </a:t>
            </a:r>
            <a:r>
              <a:rPr sz="1600" spc="-5" dirty="0">
                <a:solidFill>
                  <a:srgbClr val="212121"/>
                </a:solidFill>
                <a:latin typeface="Candara"/>
                <a:cs typeface="Candara"/>
              </a:rPr>
              <a:t>support</a:t>
            </a:r>
            <a:r>
              <a:rPr sz="1600" spc="25" dirty="0">
                <a:solidFill>
                  <a:srgbClr val="212121"/>
                </a:solidFill>
                <a:latin typeface="Candara"/>
                <a:cs typeface="Candara"/>
              </a:rPr>
              <a:t> </a:t>
            </a:r>
            <a:r>
              <a:rPr sz="1600" spc="-5" dirty="0">
                <a:solidFill>
                  <a:srgbClr val="212121"/>
                </a:solidFill>
                <a:latin typeface="Candara"/>
                <a:cs typeface="Candara"/>
              </a:rPr>
              <a:t>services</a:t>
            </a:r>
            <a:r>
              <a:rPr sz="1600" spc="70" dirty="0">
                <a:solidFill>
                  <a:srgbClr val="212121"/>
                </a:solidFill>
                <a:latin typeface="Candara"/>
                <a:cs typeface="Candara"/>
              </a:rPr>
              <a:t> </a:t>
            </a:r>
            <a:r>
              <a:rPr sz="1600" dirty="0">
                <a:solidFill>
                  <a:srgbClr val="212121"/>
                </a:solidFill>
                <a:latin typeface="Candara"/>
                <a:cs typeface="Candara"/>
              </a:rPr>
              <a:t>to </a:t>
            </a:r>
            <a:r>
              <a:rPr sz="1600" spc="-335" dirty="0">
                <a:solidFill>
                  <a:srgbClr val="212121"/>
                </a:solidFill>
                <a:latin typeface="Candara"/>
                <a:cs typeface="Candara"/>
              </a:rPr>
              <a:t> </a:t>
            </a:r>
            <a:r>
              <a:rPr sz="1600" dirty="0">
                <a:solidFill>
                  <a:srgbClr val="212121"/>
                </a:solidFill>
                <a:latin typeface="Candara"/>
                <a:cs typeface="Candara"/>
              </a:rPr>
              <a:t>assist</a:t>
            </a:r>
            <a:r>
              <a:rPr sz="1600" spc="10" dirty="0">
                <a:solidFill>
                  <a:srgbClr val="212121"/>
                </a:solidFill>
                <a:latin typeface="Candara"/>
                <a:cs typeface="Candara"/>
              </a:rPr>
              <a:t> </a:t>
            </a:r>
            <a:r>
              <a:rPr sz="1600" spc="-5" dirty="0">
                <a:solidFill>
                  <a:srgbClr val="212121"/>
                </a:solidFill>
                <a:latin typeface="Candara"/>
                <a:cs typeface="Candara"/>
              </a:rPr>
              <a:t>you</a:t>
            </a:r>
            <a:r>
              <a:rPr sz="1600" spc="40" dirty="0">
                <a:solidFill>
                  <a:srgbClr val="212121"/>
                </a:solidFill>
                <a:latin typeface="Candara"/>
                <a:cs typeface="Candara"/>
              </a:rPr>
              <a:t> </a:t>
            </a:r>
            <a:r>
              <a:rPr sz="1600" spc="-5" dirty="0">
                <a:solidFill>
                  <a:srgbClr val="212121"/>
                </a:solidFill>
                <a:latin typeface="Candara"/>
                <a:cs typeface="Candara"/>
              </a:rPr>
              <a:t>with</a:t>
            </a:r>
            <a:r>
              <a:rPr sz="1600" spc="20" dirty="0">
                <a:solidFill>
                  <a:srgbClr val="212121"/>
                </a:solidFill>
                <a:latin typeface="Candara"/>
                <a:cs typeface="Candara"/>
              </a:rPr>
              <a:t> </a:t>
            </a:r>
            <a:r>
              <a:rPr sz="1600" spc="-10" dirty="0">
                <a:solidFill>
                  <a:srgbClr val="212121"/>
                </a:solidFill>
                <a:latin typeface="Candara"/>
                <a:cs typeface="Candara"/>
              </a:rPr>
              <a:t>expanding</a:t>
            </a:r>
            <a:r>
              <a:rPr sz="1600" spc="35" dirty="0">
                <a:solidFill>
                  <a:srgbClr val="212121"/>
                </a:solidFill>
                <a:latin typeface="Candara"/>
                <a:cs typeface="Candara"/>
              </a:rPr>
              <a:t> </a:t>
            </a:r>
            <a:r>
              <a:rPr sz="1600" dirty="0">
                <a:solidFill>
                  <a:srgbClr val="212121"/>
                </a:solidFill>
                <a:latin typeface="Candara"/>
                <a:cs typeface="Candara"/>
              </a:rPr>
              <a:t>your</a:t>
            </a:r>
            <a:r>
              <a:rPr sz="1600" spc="30" dirty="0">
                <a:solidFill>
                  <a:srgbClr val="212121"/>
                </a:solidFill>
                <a:latin typeface="Candara"/>
                <a:cs typeface="Candara"/>
              </a:rPr>
              <a:t> </a:t>
            </a:r>
            <a:r>
              <a:rPr sz="1600" spc="-5" dirty="0">
                <a:solidFill>
                  <a:srgbClr val="212121"/>
                </a:solidFill>
                <a:latin typeface="Candara"/>
                <a:cs typeface="Candara"/>
              </a:rPr>
              <a:t>market</a:t>
            </a:r>
            <a:r>
              <a:rPr sz="1600" spc="30" dirty="0">
                <a:solidFill>
                  <a:srgbClr val="212121"/>
                </a:solidFill>
                <a:latin typeface="Candara"/>
                <a:cs typeface="Candara"/>
              </a:rPr>
              <a:t> </a:t>
            </a:r>
            <a:r>
              <a:rPr sz="1600" spc="-5" dirty="0">
                <a:solidFill>
                  <a:srgbClr val="212121"/>
                </a:solidFill>
                <a:latin typeface="Candara"/>
                <a:cs typeface="Candara"/>
              </a:rPr>
              <a:t>reach,</a:t>
            </a:r>
            <a:r>
              <a:rPr sz="1600" spc="15" dirty="0">
                <a:solidFill>
                  <a:srgbClr val="212121"/>
                </a:solidFill>
                <a:latin typeface="Candara"/>
                <a:cs typeface="Candara"/>
              </a:rPr>
              <a:t> </a:t>
            </a:r>
            <a:r>
              <a:rPr sz="1600" spc="-5" dirty="0">
                <a:solidFill>
                  <a:srgbClr val="212121"/>
                </a:solidFill>
                <a:latin typeface="Candara"/>
                <a:cs typeface="Candara"/>
              </a:rPr>
              <a:t>increasing</a:t>
            </a:r>
            <a:r>
              <a:rPr sz="1600" spc="50" dirty="0">
                <a:solidFill>
                  <a:srgbClr val="212121"/>
                </a:solidFill>
                <a:latin typeface="Candara"/>
                <a:cs typeface="Candara"/>
              </a:rPr>
              <a:t> </a:t>
            </a:r>
            <a:r>
              <a:rPr sz="1600" dirty="0">
                <a:solidFill>
                  <a:srgbClr val="212121"/>
                </a:solidFill>
                <a:latin typeface="Candara"/>
                <a:cs typeface="Candara"/>
              </a:rPr>
              <a:t>your</a:t>
            </a:r>
            <a:r>
              <a:rPr sz="1600" spc="20" dirty="0">
                <a:solidFill>
                  <a:srgbClr val="212121"/>
                </a:solidFill>
                <a:latin typeface="Candara"/>
                <a:cs typeface="Candara"/>
              </a:rPr>
              <a:t> </a:t>
            </a:r>
            <a:r>
              <a:rPr sz="1600" spc="-5" dirty="0">
                <a:solidFill>
                  <a:srgbClr val="212121"/>
                </a:solidFill>
                <a:latin typeface="Candara"/>
                <a:cs typeface="Candara"/>
              </a:rPr>
              <a:t>visitors'</a:t>
            </a:r>
            <a:r>
              <a:rPr sz="1600" spc="30" dirty="0">
                <a:solidFill>
                  <a:srgbClr val="212121"/>
                </a:solidFill>
                <a:latin typeface="Candara"/>
                <a:cs typeface="Candara"/>
              </a:rPr>
              <a:t> </a:t>
            </a:r>
            <a:r>
              <a:rPr sz="1600" spc="-5" dirty="0">
                <a:solidFill>
                  <a:srgbClr val="212121"/>
                </a:solidFill>
                <a:latin typeface="Candara"/>
                <a:cs typeface="Candara"/>
              </a:rPr>
              <a:t>volume, </a:t>
            </a:r>
            <a:r>
              <a:rPr sz="1600" dirty="0">
                <a:solidFill>
                  <a:srgbClr val="212121"/>
                </a:solidFill>
                <a:latin typeface="Candara"/>
                <a:cs typeface="Candara"/>
              </a:rPr>
              <a:t> </a:t>
            </a:r>
            <a:r>
              <a:rPr sz="1600" spc="-5" dirty="0">
                <a:solidFill>
                  <a:srgbClr val="212121"/>
                </a:solidFill>
                <a:latin typeface="Candara"/>
                <a:cs typeface="Candara"/>
              </a:rPr>
              <a:t>and</a:t>
            </a:r>
            <a:r>
              <a:rPr sz="1600" spc="15" dirty="0">
                <a:solidFill>
                  <a:srgbClr val="212121"/>
                </a:solidFill>
                <a:latin typeface="Candara"/>
                <a:cs typeface="Candara"/>
              </a:rPr>
              <a:t> </a:t>
            </a:r>
            <a:r>
              <a:rPr sz="1600" spc="-5" dirty="0">
                <a:solidFill>
                  <a:srgbClr val="212121"/>
                </a:solidFill>
                <a:latin typeface="Candara"/>
                <a:cs typeface="Candara"/>
              </a:rPr>
              <a:t>minimizing</a:t>
            </a:r>
            <a:r>
              <a:rPr sz="1600" spc="25" dirty="0">
                <a:solidFill>
                  <a:srgbClr val="212121"/>
                </a:solidFill>
                <a:latin typeface="Candara"/>
                <a:cs typeface="Candara"/>
              </a:rPr>
              <a:t> </a:t>
            </a:r>
            <a:r>
              <a:rPr sz="1600" dirty="0">
                <a:solidFill>
                  <a:srgbClr val="212121"/>
                </a:solidFill>
                <a:latin typeface="Candara"/>
                <a:cs typeface="Candara"/>
              </a:rPr>
              <a:t>the</a:t>
            </a:r>
            <a:r>
              <a:rPr sz="1600" spc="10" dirty="0">
                <a:solidFill>
                  <a:srgbClr val="212121"/>
                </a:solidFill>
                <a:latin typeface="Candara"/>
                <a:cs typeface="Candara"/>
              </a:rPr>
              <a:t> </a:t>
            </a:r>
            <a:r>
              <a:rPr sz="1600" spc="-5" dirty="0">
                <a:solidFill>
                  <a:srgbClr val="212121"/>
                </a:solidFill>
                <a:latin typeface="Candara"/>
                <a:cs typeface="Candara"/>
              </a:rPr>
              <a:t>visitor</a:t>
            </a:r>
            <a:r>
              <a:rPr sz="1600" spc="25" dirty="0">
                <a:solidFill>
                  <a:srgbClr val="212121"/>
                </a:solidFill>
                <a:latin typeface="Candara"/>
                <a:cs typeface="Candara"/>
              </a:rPr>
              <a:t> </a:t>
            </a:r>
            <a:r>
              <a:rPr sz="1600" spc="-5" dirty="0">
                <a:solidFill>
                  <a:srgbClr val="212121"/>
                </a:solidFill>
                <a:latin typeface="Candara"/>
                <a:cs typeface="Candara"/>
              </a:rPr>
              <a:t>dropouts</a:t>
            </a:r>
            <a:r>
              <a:rPr sz="1600" spc="10" dirty="0">
                <a:solidFill>
                  <a:srgbClr val="212121"/>
                </a:solidFill>
                <a:latin typeface="Candara"/>
                <a:cs typeface="Candara"/>
              </a:rPr>
              <a:t> </a:t>
            </a:r>
            <a:r>
              <a:rPr sz="1600" spc="-5" dirty="0">
                <a:solidFill>
                  <a:srgbClr val="212121"/>
                </a:solidFill>
                <a:latin typeface="Candara"/>
                <a:cs typeface="Candara"/>
              </a:rPr>
              <a:t>from</a:t>
            </a:r>
            <a:r>
              <a:rPr sz="1600" spc="10" dirty="0">
                <a:solidFill>
                  <a:srgbClr val="212121"/>
                </a:solidFill>
                <a:latin typeface="Candara"/>
                <a:cs typeface="Candara"/>
              </a:rPr>
              <a:t> </a:t>
            </a:r>
            <a:r>
              <a:rPr sz="1600" spc="-5" dirty="0">
                <a:solidFill>
                  <a:srgbClr val="212121"/>
                </a:solidFill>
                <a:latin typeface="Candara"/>
                <a:cs typeface="Candara"/>
              </a:rPr>
              <a:t>your</a:t>
            </a:r>
            <a:r>
              <a:rPr sz="1600" spc="10" dirty="0">
                <a:solidFill>
                  <a:srgbClr val="212121"/>
                </a:solidFill>
                <a:latin typeface="Candara"/>
                <a:cs typeface="Candara"/>
              </a:rPr>
              <a:t> </a:t>
            </a:r>
            <a:r>
              <a:rPr sz="1600" spc="-5" dirty="0">
                <a:solidFill>
                  <a:srgbClr val="212121"/>
                </a:solidFill>
                <a:latin typeface="Candara"/>
                <a:cs typeface="Candara"/>
              </a:rPr>
              <a:t>website.</a:t>
            </a:r>
            <a:endParaRPr sz="1600">
              <a:latin typeface="Candara"/>
              <a:cs typeface="Candara"/>
            </a:endParaRPr>
          </a:p>
        </p:txBody>
      </p:sp>
      <p:sp>
        <p:nvSpPr>
          <p:cNvPr id="4" name="object 4"/>
          <p:cNvSpPr txBox="1"/>
          <p:nvPr/>
        </p:nvSpPr>
        <p:spPr>
          <a:xfrm>
            <a:off x="239395" y="249173"/>
            <a:ext cx="117475" cy="223520"/>
          </a:xfrm>
          <a:prstGeom prst="rect">
            <a:avLst/>
          </a:prstGeom>
        </p:spPr>
        <p:txBody>
          <a:bodyPr vert="horz" wrap="square" lIns="0" tIns="12700" rIns="0" bIns="0" rtlCol="0">
            <a:spAutoFit/>
          </a:bodyPr>
          <a:lstStyle/>
          <a:p>
            <a:pPr marL="12700">
              <a:lnSpc>
                <a:spcPct val="100000"/>
              </a:lnSpc>
              <a:spcBef>
                <a:spcPts val="100"/>
              </a:spcBef>
            </a:pPr>
            <a:r>
              <a:rPr sz="1300" b="1" spc="-5" dirty="0">
                <a:solidFill>
                  <a:srgbClr val="FFFFFF"/>
                </a:solidFill>
                <a:latin typeface="Arial"/>
                <a:cs typeface="Arial"/>
              </a:rPr>
              <a:t>9</a:t>
            </a:r>
            <a:endParaRPr sz="13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3957" y="434657"/>
            <a:ext cx="2153920" cy="391795"/>
          </a:xfrm>
          <a:prstGeom prst="rect">
            <a:avLst/>
          </a:prstGeom>
        </p:spPr>
        <p:txBody>
          <a:bodyPr vert="horz" wrap="square" lIns="0" tIns="12700" rIns="0" bIns="0" rtlCol="0">
            <a:spAutoFit/>
          </a:bodyPr>
          <a:lstStyle/>
          <a:p>
            <a:pPr marL="12700">
              <a:lnSpc>
                <a:spcPct val="100000"/>
              </a:lnSpc>
              <a:spcBef>
                <a:spcPts val="100"/>
              </a:spcBef>
            </a:pPr>
            <a:r>
              <a:rPr sz="2400" u="none" dirty="0">
                <a:solidFill>
                  <a:srgbClr val="FFFFFF"/>
                </a:solidFill>
              </a:rPr>
              <a:t>Lead</a:t>
            </a:r>
            <a:r>
              <a:rPr sz="2400" u="none" spc="-35" dirty="0">
                <a:solidFill>
                  <a:srgbClr val="FFFFFF"/>
                </a:solidFill>
              </a:rPr>
              <a:t> </a:t>
            </a:r>
            <a:r>
              <a:rPr sz="2400" u="none" spc="-5" dirty="0">
                <a:solidFill>
                  <a:srgbClr val="FFFFFF"/>
                </a:solidFill>
              </a:rPr>
              <a:t>Generation</a:t>
            </a:r>
            <a:endParaRPr sz="2400"/>
          </a:p>
        </p:txBody>
      </p:sp>
      <p:sp>
        <p:nvSpPr>
          <p:cNvPr id="3" name="object 3"/>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10</a:t>
            </a:r>
            <a:endParaRPr sz="1300">
              <a:latin typeface="Arial"/>
              <a:cs typeface="Arial"/>
            </a:endParaRPr>
          </a:p>
        </p:txBody>
      </p:sp>
      <p:sp>
        <p:nvSpPr>
          <p:cNvPr id="4" name="object 4"/>
          <p:cNvSpPr txBox="1"/>
          <p:nvPr/>
        </p:nvSpPr>
        <p:spPr>
          <a:xfrm>
            <a:off x="1150619" y="1143000"/>
            <a:ext cx="7692390" cy="3197225"/>
          </a:xfrm>
          <a:prstGeom prst="rect">
            <a:avLst/>
          </a:prstGeom>
        </p:spPr>
        <p:txBody>
          <a:bodyPr vert="horz" wrap="square" lIns="0" tIns="12700" rIns="0" bIns="0" rtlCol="0">
            <a:spAutoFit/>
          </a:bodyPr>
          <a:lstStyle/>
          <a:p>
            <a:pPr marL="12700" marR="43180">
              <a:lnSpc>
                <a:spcPct val="100000"/>
              </a:lnSpc>
              <a:spcBef>
                <a:spcPts val="100"/>
              </a:spcBef>
            </a:pPr>
            <a:r>
              <a:rPr sz="1600" spc="-5" dirty="0">
                <a:solidFill>
                  <a:srgbClr val="212121"/>
                </a:solidFill>
                <a:latin typeface="Candara"/>
                <a:cs typeface="Candara"/>
              </a:rPr>
              <a:t>Today’s</a:t>
            </a:r>
            <a:r>
              <a:rPr sz="1600" spc="15" dirty="0">
                <a:solidFill>
                  <a:srgbClr val="212121"/>
                </a:solidFill>
                <a:latin typeface="Candara"/>
                <a:cs typeface="Candara"/>
              </a:rPr>
              <a:t> </a:t>
            </a:r>
            <a:r>
              <a:rPr sz="1600" spc="-5" dirty="0">
                <a:solidFill>
                  <a:srgbClr val="212121"/>
                </a:solidFill>
                <a:latin typeface="Candara"/>
                <a:cs typeface="Candara"/>
              </a:rPr>
              <a:t>empowered</a:t>
            </a:r>
            <a:r>
              <a:rPr sz="1600" spc="10" dirty="0">
                <a:solidFill>
                  <a:srgbClr val="212121"/>
                </a:solidFill>
                <a:latin typeface="Candara"/>
                <a:cs typeface="Candara"/>
              </a:rPr>
              <a:t> </a:t>
            </a:r>
            <a:r>
              <a:rPr sz="1600" dirty="0">
                <a:solidFill>
                  <a:srgbClr val="212121"/>
                </a:solidFill>
                <a:latin typeface="Candara"/>
                <a:cs typeface="Candara"/>
              </a:rPr>
              <a:t>customers </a:t>
            </a:r>
            <a:r>
              <a:rPr sz="1600" spc="-10" dirty="0">
                <a:solidFill>
                  <a:srgbClr val="212121"/>
                </a:solidFill>
                <a:latin typeface="Candara"/>
                <a:cs typeface="Candara"/>
              </a:rPr>
              <a:t>expect</a:t>
            </a:r>
            <a:r>
              <a:rPr sz="1600" spc="30" dirty="0">
                <a:solidFill>
                  <a:srgbClr val="212121"/>
                </a:solidFill>
                <a:latin typeface="Candara"/>
                <a:cs typeface="Candara"/>
              </a:rPr>
              <a:t> </a:t>
            </a:r>
            <a:r>
              <a:rPr sz="1600" spc="-5" dirty="0">
                <a:solidFill>
                  <a:srgbClr val="212121"/>
                </a:solidFill>
                <a:latin typeface="Candara"/>
                <a:cs typeface="Candara"/>
              </a:rPr>
              <a:t>the</a:t>
            </a:r>
            <a:r>
              <a:rPr sz="1600" spc="5" dirty="0">
                <a:solidFill>
                  <a:srgbClr val="212121"/>
                </a:solidFill>
                <a:latin typeface="Candara"/>
                <a:cs typeface="Candara"/>
              </a:rPr>
              <a:t> </a:t>
            </a:r>
            <a:r>
              <a:rPr sz="1600" spc="-5" dirty="0">
                <a:solidFill>
                  <a:srgbClr val="212121"/>
                </a:solidFill>
                <a:latin typeface="Candara"/>
                <a:cs typeface="Candara"/>
              </a:rPr>
              <a:t>interactions</a:t>
            </a:r>
            <a:r>
              <a:rPr sz="1600" spc="40" dirty="0">
                <a:solidFill>
                  <a:srgbClr val="212121"/>
                </a:solidFill>
                <a:latin typeface="Candara"/>
                <a:cs typeface="Candara"/>
              </a:rPr>
              <a:t> </a:t>
            </a:r>
            <a:r>
              <a:rPr sz="1600" spc="-5" dirty="0">
                <a:solidFill>
                  <a:srgbClr val="212121"/>
                </a:solidFill>
                <a:latin typeface="Candara"/>
                <a:cs typeface="Candara"/>
              </a:rPr>
              <a:t>they</a:t>
            </a:r>
            <a:r>
              <a:rPr sz="1600" spc="5" dirty="0">
                <a:solidFill>
                  <a:srgbClr val="212121"/>
                </a:solidFill>
                <a:latin typeface="Candara"/>
                <a:cs typeface="Candara"/>
              </a:rPr>
              <a:t> </a:t>
            </a:r>
            <a:r>
              <a:rPr sz="1600" spc="-10" dirty="0">
                <a:solidFill>
                  <a:srgbClr val="212121"/>
                </a:solidFill>
                <a:latin typeface="Candara"/>
                <a:cs typeface="Candara"/>
              </a:rPr>
              <a:t>have</a:t>
            </a:r>
            <a:r>
              <a:rPr sz="1600" spc="30" dirty="0">
                <a:solidFill>
                  <a:srgbClr val="212121"/>
                </a:solidFill>
                <a:latin typeface="Candara"/>
                <a:cs typeface="Candara"/>
              </a:rPr>
              <a:t> </a:t>
            </a:r>
            <a:r>
              <a:rPr sz="1600" spc="-5" dirty="0">
                <a:solidFill>
                  <a:srgbClr val="212121"/>
                </a:solidFill>
                <a:latin typeface="Candara"/>
                <a:cs typeface="Candara"/>
              </a:rPr>
              <a:t>with</a:t>
            </a:r>
            <a:r>
              <a:rPr sz="1600" spc="5" dirty="0">
                <a:solidFill>
                  <a:srgbClr val="212121"/>
                </a:solidFill>
                <a:latin typeface="Candara"/>
                <a:cs typeface="Candara"/>
              </a:rPr>
              <a:t> </a:t>
            </a:r>
            <a:r>
              <a:rPr sz="1600" dirty="0">
                <a:solidFill>
                  <a:srgbClr val="212121"/>
                </a:solidFill>
                <a:latin typeface="Candara"/>
                <a:cs typeface="Candara"/>
              </a:rPr>
              <a:t>your</a:t>
            </a:r>
            <a:r>
              <a:rPr sz="1600" spc="5" dirty="0">
                <a:solidFill>
                  <a:srgbClr val="212121"/>
                </a:solidFill>
                <a:latin typeface="Candara"/>
                <a:cs typeface="Candara"/>
              </a:rPr>
              <a:t> </a:t>
            </a:r>
            <a:r>
              <a:rPr sz="1600" spc="-5" dirty="0">
                <a:solidFill>
                  <a:srgbClr val="212121"/>
                </a:solidFill>
                <a:latin typeface="Candara"/>
                <a:cs typeface="Candara"/>
              </a:rPr>
              <a:t>sales</a:t>
            </a:r>
            <a:r>
              <a:rPr sz="1600" spc="15" dirty="0">
                <a:solidFill>
                  <a:srgbClr val="212121"/>
                </a:solidFill>
                <a:latin typeface="Candara"/>
                <a:cs typeface="Candara"/>
              </a:rPr>
              <a:t> </a:t>
            </a:r>
            <a:r>
              <a:rPr sz="1600" spc="-5" dirty="0">
                <a:solidFill>
                  <a:srgbClr val="212121"/>
                </a:solidFill>
                <a:latin typeface="Candara"/>
                <a:cs typeface="Candara"/>
              </a:rPr>
              <a:t>and </a:t>
            </a:r>
            <a:r>
              <a:rPr sz="1600" dirty="0">
                <a:solidFill>
                  <a:srgbClr val="212121"/>
                </a:solidFill>
                <a:latin typeface="Candara"/>
                <a:cs typeface="Candara"/>
              </a:rPr>
              <a:t> </a:t>
            </a:r>
            <a:r>
              <a:rPr sz="1600" spc="-5" dirty="0">
                <a:solidFill>
                  <a:srgbClr val="212121"/>
                </a:solidFill>
                <a:latin typeface="Candara"/>
                <a:cs typeface="Candara"/>
              </a:rPr>
              <a:t>marketing</a:t>
            </a:r>
            <a:r>
              <a:rPr sz="1600" spc="25" dirty="0">
                <a:solidFill>
                  <a:srgbClr val="212121"/>
                </a:solidFill>
                <a:latin typeface="Candara"/>
                <a:cs typeface="Candara"/>
              </a:rPr>
              <a:t> </a:t>
            </a:r>
            <a:r>
              <a:rPr sz="1600" spc="-5" dirty="0">
                <a:solidFill>
                  <a:srgbClr val="212121"/>
                </a:solidFill>
                <a:latin typeface="Candara"/>
                <a:cs typeface="Candara"/>
              </a:rPr>
              <a:t>teams</a:t>
            </a:r>
            <a:r>
              <a:rPr sz="1600" dirty="0">
                <a:solidFill>
                  <a:srgbClr val="212121"/>
                </a:solidFill>
                <a:latin typeface="Candara"/>
                <a:cs typeface="Candara"/>
              </a:rPr>
              <a:t> to</a:t>
            </a:r>
            <a:r>
              <a:rPr sz="1600" spc="-5" dirty="0">
                <a:solidFill>
                  <a:srgbClr val="212121"/>
                </a:solidFill>
                <a:latin typeface="Candara"/>
                <a:cs typeface="Candara"/>
              </a:rPr>
              <a:t> be</a:t>
            </a:r>
            <a:r>
              <a:rPr sz="1600" spc="10" dirty="0">
                <a:solidFill>
                  <a:srgbClr val="212121"/>
                </a:solidFill>
                <a:latin typeface="Candara"/>
                <a:cs typeface="Candara"/>
              </a:rPr>
              <a:t> </a:t>
            </a:r>
            <a:r>
              <a:rPr sz="1600" spc="-10" dirty="0">
                <a:solidFill>
                  <a:srgbClr val="212121"/>
                </a:solidFill>
                <a:latin typeface="Candara"/>
                <a:cs typeface="Candara"/>
              </a:rPr>
              <a:t>highly</a:t>
            </a:r>
            <a:r>
              <a:rPr sz="1600" spc="25" dirty="0">
                <a:solidFill>
                  <a:srgbClr val="212121"/>
                </a:solidFill>
                <a:latin typeface="Candara"/>
                <a:cs typeface="Candara"/>
              </a:rPr>
              <a:t> </a:t>
            </a:r>
            <a:r>
              <a:rPr sz="1600" spc="-10" dirty="0">
                <a:solidFill>
                  <a:srgbClr val="212121"/>
                </a:solidFill>
                <a:latin typeface="Candara"/>
                <a:cs typeface="Candara"/>
              </a:rPr>
              <a:t>personalized</a:t>
            </a:r>
            <a:r>
              <a:rPr sz="1600" spc="50" dirty="0">
                <a:solidFill>
                  <a:srgbClr val="212121"/>
                </a:solidFill>
                <a:latin typeface="Candara"/>
                <a:cs typeface="Candara"/>
              </a:rPr>
              <a:t> </a:t>
            </a:r>
            <a:r>
              <a:rPr sz="1600" spc="-5" dirty="0">
                <a:solidFill>
                  <a:srgbClr val="212121"/>
                </a:solidFill>
                <a:latin typeface="Candara"/>
                <a:cs typeface="Candara"/>
              </a:rPr>
              <a:t>and</a:t>
            </a:r>
            <a:r>
              <a:rPr sz="1600" spc="10" dirty="0">
                <a:solidFill>
                  <a:srgbClr val="212121"/>
                </a:solidFill>
                <a:latin typeface="Candara"/>
                <a:cs typeface="Candara"/>
              </a:rPr>
              <a:t> </a:t>
            </a:r>
            <a:r>
              <a:rPr sz="1600" spc="-5" dirty="0">
                <a:solidFill>
                  <a:srgbClr val="212121"/>
                </a:solidFill>
                <a:latin typeface="Candara"/>
                <a:cs typeface="Candara"/>
              </a:rPr>
              <a:t>relevant—which</a:t>
            </a:r>
            <a:r>
              <a:rPr sz="1600" spc="45" dirty="0">
                <a:solidFill>
                  <a:srgbClr val="212121"/>
                </a:solidFill>
                <a:latin typeface="Candara"/>
                <a:cs typeface="Candara"/>
              </a:rPr>
              <a:t> </a:t>
            </a:r>
            <a:r>
              <a:rPr sz="1600" spc="-5" dirty="0">
                <a:solidFill>
                  <a:srgbClr val="212121"/>
                </a:solidFill>
                <a:latin typeface="Candara"/>
                <a:cs typeface="Candara"/>
              </a:rPr>
              <a:t>can</a:t>
            </a:r>
            <a:r>
              <a:rPr sz="1600" spc="5" dirty="0">
                <a:solidFill>
                  <a:srgbClr val="212121"/>
                </a:solidFill>
                <a:latin typeface="Candara"/>
                <a:cs typeface="Candara"/>
              </a:rPr>
              <a:t> </a:t>
            </a:r>
            <a:r>
              <a:rPr sz="1600" dirty="0">
                <a:solidFill>
                  <a:srgbClr val="212121"/>
                </a:solidFill>
                <a:latin typeface="Candara"/>
                <a:cs typeface="Candara"/>
              </a:rPr>
              <a:t>make</a:t>
            </a:r>
            <a:r>
              <a:rPr sz="1600" spc="5" dirty="0">
                <a:solidFill>
                  <a:srgbClr val="212121"/>
                </a:solidFill>
                <a:latin typeface="Candara"/>
                <a:cs typeface="Candara"/>
              </a:rPr>
              <a:t> </a:t>
            </a:r>
            <a:r>
              <a:rPr sz="1600" spc="-5" dirty="0">
                <a:solidFill>
                  <a:srgbClr val="212121"/>
                </a:solidFill>
                <a:latin typeface="Candara"/>
                <a:cs typeface="Candara"/>
              </a:rPr>
              <a:t>striking</a:t>
            </a:r>
            <a:r>
              <a:rPr sz="1600" spc="25" dirty="0">
                <a:solidFill>
                  <a:srgbClr val="212121"/>
                </a:solidFill>
                <a:latin typeface="Candara"/>
                <a:cs typeface="Candara"/>
              </a:rPr>
              <a:t> </a:t>
            </a:r>
            <a:r>
              <a:rPr sz="1600" dirty="0">
                <a:solidFill>
                  <a:srgbClr val="212121"/>
                </a:solidFill>
                <a:latin typeface="Candara"/>
                <a:cs typeface="Candara"/>
              </a:rPr>
              <a:t>up </a:t>
            </a:r>
            <a:r>
              <a:rPr sz="1600" spc="5" dirty="0">
                <a:solidFill>
                  <a:srgbClr val="212121"/>
                </a:solidFill>
                <a:latin typeface="Candara"/>
                <a:cs typeface="Candara"/>
              </a:rPr>
              <a:t> </a:t>
            </a:r>
            <a:r>
              <a:rPr sz="1600" spc="-10" dirty="0">
                <a:solidFill>
                  <a:srgbClr val="212121"/>
                </a:solidFill>
                <a:latin typeface="Candara"/>
                <a:cs typeface="Candara"/>
              </a:rPr>
              <a:t>valuable</a:t>
            </a:r>
            <a:r>
              <a:rPr sz="1600" spc="55" dirty="0">
                <a:solidFill>
                  <a:srgbClr val="212121"/>
                </a:solidFill>
                <a:latin typeface="Candara"/>
                <a:cs typeface="Candara"/>
              </a:rPr>
              <a:t> </a:t>
            </a:r>
            <a:r>
              <a:rPr sz="1600" spc="-5" dirty="0">
                <a:solidFill>
                  <a:srgbClr val="212121"/>
                </a:solidFill>
                <a:latin typeface="Candara"/>
                <a:cs typeface="Candara"/>
              </a:rPr>
              <a:t>conversations</a:t>
            </a:r>
            <a:r>
              <a:rPr sz="1600" spc="50" dirty="0">
                <a:solidFill>
                  <a:srgbClr val="212121"/>
                </a:solidFill>
                <a:latin typeface="Candara"/>
                <a:cs typeface="Candara"/>
              </a:rPr>
              <a:t> </a:t>
            </a:r>
            <a:r>
              <a:rPr sz="1600" spc="-5" dirty="0">
                <a:solidFill>
                  <a:srgbClr val="212121"/>
                </a:solidFill>
                <a:latin typeface="Candara"/>
                <a:cs typeface="Candara"/>
              </a:rPr>
              <a:t>with</a:t>
            </a:r>
            <a:r>
              <a:rPr sz="1600" spc="15" dirty="0">
                <a:solidFill>
                  <a:srgbClr val="212121"/>
                </a:solidFill>
                <a:latin typeface="Candara"/>
                <a:cs typeface="Candara"/>
              </a:rPr>
              <a:t> </a:t>
            </a:r>
            <a:r>
              <a:rPr sz="1600" spc="-5" dirty="0">
                <a:solidFill>
                  <a:srgbClr val="212121"/>
                </a:solidFill>
                <a:latin typeface="Candara"/>
                <a:cs typeface="Candara"/>
              </a:rPr>
              <a:t>prospects</a:t>
            </a:r>
            <a:r>
              <a:rPr sz="1600" spc="50" dirty="0">
                <a:solidFill>
                  <a:srgbClr val="212121"/>
                </a:solidFill>
                <a:latin typeface="Candara"/>
                <a:cs typeface="Candara"/>
              </a:rPr>
              <a:t> </a:t>
            </a:r>
            <a:r>
              <a:rPr sz="1600" spc="-10" dirty="0">
                <a:solidFill>
                  <a:srgbClr val="212121"/>
                </a:solidFill>
                <a:latin typeface="Candara"/>
                <a:cs typeface="Candara"/>
              </a:rPr>
              <a:t>challenging.</a:t>
            </a:r>
            <a:r>
              <a:rPr sz="1600" spc="35" dirty="0">
                <a:solidFill>
                  <a:srgbClr val="212121"/>
                </a:solidFill>
                <a:latin typeface="Candara"/>
                <a:cs typeface="Candara"/>
              </a:rPr>
              <a:t> </a:t>
            </a:r>
            <a:r>
              <a:rPr sz="1600" spc="-5" dirty="0">
                <a:solidFill>
                  <a:srgbClr val="212121"/>
                </a:solidFill>
                <a:latin typeface="Candara"/>
                <a:cs typeface="Candara"/>
              </a:rPr>
              <a:t>Account-based</a:t>
            </a:r>
            <a:r>
              <a:rPr sz="1600" spc="40" dirty="0">
                <a:solidFill>
                  <a:srgbClr val="212121"/>
                </a:solidFill>
                <a:latin typeface="Candara"/>
                <a:cs typeface="Candara"/>
              </a:rPr>
              <a:t> </a:t>
            </a:r>
            <a:r>
              <a:rPr sz="1600" spc="-5" dirty="0">
                <a:solidFill>
                  <a:srgbClr val="212121"/>
                </a:solidFill>
                <a:latin typeface="Candara"/>
                <a:cs typeface="Candara"/>
              </a:rPr>
              <a:t>marketing</a:t>
            </a:r>
            <a:r>
              <a:rPr sz="1600" spc="35" dirty="0">
                <a:solidFill>
                  <a:srgbClr val="212121"/>
                </a:solidFill>
                <a:latin typeface="Candara"/>
                <a:cs typeface="Candara"/>
              </a:rPr>
              <a:t> </a:t>
            </a:r>
            <a:r>
              <a:rPr sz="1600" spc="-5" dirty="0">
                <a:solidFill>
                  <a:srgbClr val="212121"/>
                </a:solidFill>
                <a:latin typeface="Candara"/>
                <a:cs typeface="Candara"/>
              </a:rPr>
              <a:t>(ABM)</a:t>
            </a:r>
            <a:r>
              <a:rPr sz="1600" spc="10" dirty="0">
                <a:solidFill>
                  <a:srgbClr val="212121"/>
                </a:solidFill>
                <a:latin typeface="Candara"/>
                <a:cs typeface="Candara"/>
              </a:rPr>
              <a:t> </a:t>
            </a:r>
            <a:r>
              <a:rPr sz="1600" spc="-5" dirty="0">
                <a:solidFill>
                  <a:srgbClr val="212121"/>
                </a:solidFill>
                <a:latin typeface="Candara"/>
                <a:cs typeface="Candara"/>
              </a:rPr>
              <a:t>isn’t </a:t>
            </a:r>
            <a:r>
              <a:rPr sz="1600" spc="-330" dirty="0">
                <a:solidFill>
                  <a:srgbClr val="212121"/>
                </a:solidFill>
                <a:latin typeface="Candara"/>
                <a:cs typeface="Candara"/>
              </a:rPr>
              <a:t> </a:t>
            </a:r>
            <a:r>
              <a:rPr sz="1600" dirty="0">
                <a:solidFill>
                  <a:srgbClr val="212121"/>
                </a:solidFill>
                <a:latin typeface="Candara"/>
                <a:cs typeface="Candara"/>
              </a:rPr>
              <a:t>a</a:t>
            </a:r>
            <a:r>
              <a:rPr sz="1600" spc="10" dirty="0">
                <a:solidFill>
                  <a:srgbClr val="212121"/>
                </a:solidFill>
                <a:latin typeface="Candara"/>
                <a:cs typeface="Candara"/>
              </a:rPr>
              <a:t> </a:t>
            </a:r>
            <a:r>
              <a:rPr sz="1600" spc="-5" dirty="0">
                <a:solidFill>
                  <a:srgbClr val="212121"/>
                </a:solidFill>
                <a:latin typeface="Candara"/>
                <a:cs typeface="Candara"/>
              </a:rPr>
              <a:t>new</a:t>
            </a:r>
            <a:r>
              <a:rPr sz="1600" spc="5" dirty="0">
                <a:solidFill>
                  <a:srgbClr val="212121"/>
                </a:solidFill>
                <a:latin typeface="Candara"/>
                <a:cs typeface="Candara"/>
              </a:rPr>
              <a:t> </a:t>
            </a:r>
            <a:r>
              <a:rPr sz="1600" spc="-5" dirty="0">
                <a:solidFill>
                  <a:srgbClr val="212121"/>
                </a:solidFill>
                <a:latin typeface="Candara"/>
                <a:cs typeface="Candara"/>
              </a:rPr>
              <a:t>topic,</a:t>
            </a:r>
            <a:r>
              <a:rPr sz="1600" spc="5" dirty="0">
                <a:solidFill>
                  <a:srgbClr val="212121"/>
                </a:solidFill>
                <a:latin typeface="Candara"/>
                <a:cs typeface="Candara"/>
              </a:rPr>
              <a:t> </a:t>
            </a:r>
            <a:r>
              <a:rPr sz="1600" spc="-5" dirty="0">
                <a:solidFill>
                  <a:srgbClr val="212121"/>
                </a:solidFill>
                <a:latin typeface="Candara"/>
                <a:cs typeface="Candara"/>
              </a:rPr>
              <a:t>but</a:t>
            </a:r>
            <a:r>
              <a:rPr sz="1600" spc="20" dirty="0">
                <a:solidFill>
                  <a:srgbClr val="212121"/>
                </a:solidFill>
                <a:latin typeface="Candara"/>
                <a:cs typeface="Candara"/>
              </a:rPr>
              <a:t> </a:t>
            </a:r>
            <a:r>
              <a:rPr sz="1600" spc="-5" dirty="0">
                <a:solidFill>
                  <a:srgbClr val="212121"/>
                </a:solidFill>
                <a:latin typeface="Candara"/>
                <a:cs typeface="Candara"/>
              </a:rPr>
              <a:t>today</a:t>
            </a:r>
            <a:r>
              <a:rPr sz="1600" spc="10" dirty="0">
                <a:solidFill>
                  <a:srgbClr val="212121"/>
                </a:solidFill>
                <a:latin typeface="Candara"/>
                <a:cs typeface="Candara"/>
              </a:rPr>
              <a:t> </a:t>
            </a:r>
            <a:r>
              <a:rPr sz="1600" spc="-5" dirty="0">
                <a:solidFill>
                  <a:srgbClr val="212121"/>
                </a:solidFill>
                <a:latin typeface="Candara"/>
                <a:cs typeface="Candara"/>
              </a:rPr>
              <a:t>it’s</a:t>
            </a:r>
            <a:r>
              <a:rPr sz="1600" spc="25" dirty="0">
                <a:solidFill>
                  <a:srgbClr val="212121"/>
                </a:solidFill>
                <a:latin typeface="Candara"/>
                <a:cs typeface="Candara"/>
              </a:rPr>
              <a:t> </a:t>
            </a:r>
            <a:r>
              <a:rPr sz="1600" spc="-5" dirty="0">
                <a:solidFill>
                  <a:srgbClr val="212121"/>
                </a:solidFill>
                <a:latin typeface="Candara"/>
                <a:cs typeface="Candara"/>
              </a:rPr>
              <a:t>catching</a:t>
            </a:r>
            <a:r>
              <a:rPr sz="1600" spc="30" dirty="0">
                <a:solidFill>
                  <a:srgbClr val="212121"/>
                </a:solidFill>
                <a:latin typeface="Candara"/>
                <a:cs typeface="Candara"/>
              </a:rPr>
              <a:t> </a:t>
            </a:r>
            <a:r>
              <a:rPr sz="1600" spc="-10" dirty="0">
                <a:solidFill>
                  <a:srgbClr val="212121"/>
                </a:solidFill>
                <a:latin typeface="Candara"/>
                <a:cs typeface="Candara"/>
              </a:rPr>
              <a:t>fire</a:t>
            </a:r>
            <a:r>
              <a:rPr sz="1600" spc="10" dirty="0">
                <a:solidFill>
                  <a:srgbClr val="212121"/>
                </a:solidFill>
                <a:latin typeface="Candara"/>
                <a:cs typeface="Candara"/>
              </a:rPr>
              <a:t> </a:t>
            </a:r>
            <a:r>
              <a:rPr sz="1600" spc="-10" dirty="0">
                <a:solidFill>
                  <a:srgbClr val="212121"/>
                </a:solidFill>
                <a:latin typeface="Candara"/>
                <a:cs typeface="Candara"/>
              </a:rPr>
              <a:t>like</a:t>
            </a:r>
            <a:r>
              <a:rPr sz="1600" spc="30" dirty="0">
                <a:solidFill>
                  <a:srgbClr val="212121"/>
                </a:solidFill>
                <a:latin typeface="Candara"/>
                <a:cs typeface="Candara"/>
              </a:rPr>
              <a:t> </a:t>
            </a:r>
            <a:r>
              <a:rPr sz="1600" spc="-10" dirty="0">
                <a:solidFill>
                  <a:srgbClr val="212121"/>
                </a:solidFill>
                <a:latin typeface="Candara"/>
                <a:cs typeface="Candara"/>
              </a:rPr>
              <a:t>never</a:t>
            </a:r>
            <a:r>
              <a:rPr sz="1600" spc="20" dirty="0">
                <a:solidFill>
                  <a:srgbClr val="212121"/>
                </a:solidFill>
                <a:latin typeface="Candara"/>
                <a:cs typeface="Candara"/>
              </a:rPr>
              <a:t> </a:t>
            </a:r>
            <a:r>
              <a:rPr sz="1600" spc="-5" dirty="0">
                <a:solidFill>
                  <a:srgbClr val="212121"/>
                </a:solidFill>
                <a:latin typeface="Candara"/>
                <a:cs typeface="Candara"/>
              </a:rPr>
              <a:t>before.</a:t>
            </a:r>
            <a:r>
              <a:rPr sz="1600" spc="10" dirty="0">
                <a:solidFill>
                  <a:srgbClr val="212121"/>
                </a:solidFill>
                <a:latin typeface="Candara"/>
                <a:cs typeface="Candara"/>
              </a:rPr>
              <a:t> </a:t>
            </a:r>
            <a:r>
              <a:rPr sz="1600" spc="-10" dirty="0">
                <a:solidFill>
                  <a:srgbClr val="212121"/>
                </a:solidFill>
                <a:latin typeface="Candara"/>
                <a:cs typeface="Candara"/>
              </a:rPr>
              <a:t>This</a:t>
            </a:r>
            <a:r>
              <a:rPr sz="1600" dirty="0">
                <a:solidFill>
                  <a:srgbClr val="212121"/>
                </a:solidFill>
                <a:latin typeface="Candara"/>
                <a:cs typeface="Candara"/>
              </a:rPr>
              <a:t> </a:t>
            </a:r>
            <a:r>
              <a:rPr sz="1600" spc="-5" dirty="0">
                <a:solidFill>
                  <a:srgbClr val="212121"/>
                </a:solidFill>
                <a:latin typeface="Candara"/>
                <a:cs typeface="Candara"/>
              </a:rPr>
              <a:t>explosion</a:t>
            </a:r>
            <a:r>
              <a:rPr sz="1600" spc="55" dirty="0">
                <a:solidFill>
                  <a:srgbClr val="212121"/>
                </a:solidFill>
                <a:latin typeface="Candara"/>
                <a:cs typeface="Candara"/>
              </a:rPr>
              <a:t> </a:t>
            </a:r>
            <a:r>
              <a:rPr sz="1600" spc="-5" dirty="0">
                <a:solidFill>
                  <a:srgbClr val="212121"/>
                </a:solidFill>
                <a:latin typeface="Candara"/>
                <a:cs typeface="Candara"/>
              </a:rPr>
              <a:t>in</a:t>
            </a:r>
            <a:r>
              <a:rPr sz="1600" spc="5" dirty="0">
                <a:solidFill>
                  <a:srgbClr val="212121"/>
                </a:solidFill>
                <a:latin typeface="Candara"/>
                <a:cs typeface="Candara"/>
              </a:rPr>
              <a:t> </a:t>
            </a:r>
            <a:r>
              <a:rPr sz="1600" spc="-10" dirty="0">
                <a:solidFill>
                  <a:srgbClr val="212121"/>
                </a:solidFill>
                <a:latin typeface="Candara"/>
                <a:cs typeface="Candara"/>
              </a:rPr>
              <a:t>popularity</a:t>
            </a:r>
            <a:r>
              <a:rPr sz="1600" spc="55" dirty="0">
                <a:solidFill>
                  <a:srgbClr val="212121"/>
                </a:solidFill>
                <a:latin typeface="Candara"/>
                <a:cs typeface="Candara"/>
              </a:rPr>
              <a:t> </a:t>
            </a:r>
            <a:r>
              <a:rPr sz="1600" spc="-5" dirty="0">
                <a:solidFill>
                  <a:srgbClr val="212121"/>
                </a:solidFill>
                <a:latin typeface="Candara"/>
                <a:cs typeface="Candara"/>
              </a:rPr>
              <a:t>is </a:t>
            </a:r>
            <a:r>
              <a:rPr sz="1600" dirty="0">
                <a:solidFill>
                  <a:srgbClr val="212121"/>
                </a:solidFill>
                <a:latin typeface="Candara"/>
                <a:cs typeface="Candara"/>
              </a:rPr>
              <a:t> </a:t>
            </a:r>
            <a:r>
              <a:rPr sz="1600" spc="-5" dirty="0">
                <a:solidFill>
                  <a:srgbClr val="212121"/>
                </a:solidFill>
                <a:latin typeface="Candara"/>
                <a:cs typeface="Candara"/>
              </a:rPr>
              <a:t>due</a:t>
            </a:r>
            <a:r>
              <a:rPr sz="1600" spc="5" dirty="0">
                <a:solidFill>
                  <a:srgbClr val="212121"/>
                </a:solidFill>
                <a:latin typeface="Candara"/>
                <a:cs typeface="Candara"/>
              </a:rPr>
              <a:t> </a:t>
            </a:r>
            <a:r>
              <a:rPr sz="1600" dirty="0">
                <a:solidFill>
                  <a:srgbClr val="212121"/>
                </a:solidFill>
                <a:latin typeface="Candara"/>
                <a:cs typeface="Candara"/>
              </a:rPr>
              <a:t>to</a:t>
            </a:r>
            <a:r>
              <a:rPr sz="1600" spc="-5" dirty="0">
                <a:solidFill>
                  <a:srgbClr val="212121"/>
                </a:solidFill>
                <a:latin typeface="Candara"/>
                <a:cs typeface="Candara"/>
              </a:rPr>
              <a:t> </a:t>
            </a:r>
            <a:r>
              <a:rPr sz="1600" spc="-10" dirty="0">
                <a:solidFill>
                  <a:srgbClr val="212121"/>
                </a:solidFill>
                <a:latin typeface="Candara"/>
                <a:cs typeface="Candara"/>
              </a:rPr>
              <a:t>parallel</a:t>
            </a:r>
            <a:r>
              <a:rPr sz="1600" spc="25" dirty="0">
                <a:solidFill>
                  <a:srgbClr val="212121"/>
                </a:solidFill>
                <a:latin typeface="Candara"/>
                <a:cs typeface="Candara"/>
              </a:rPr>
              <a:t> </a:t>
            </a:r>
            <a:r>
              <a:rPr sz="1600" spc="-5" dirty="0">
                <a:solidFill>
                  <a:srgbClr val="212121"/>
                </a:solidFill>
                <a:latin typeface="Candara"/>
                <a:cs typeface="Candara"/>
              </a:rPr>
              <a:t>economic</a:t>
            </a:r>
            <a:r>
              <a:rPr sz="1600" spc="30" dirty="0">
                <a:solidFill>
                  <a:srgbClr val="212121"/>
                </a:solidFill>
                <a:latin typeface="Candara"/>
                <a:cs typeface="Candara"/>
              </a:rPr>
              <a:t> </a:t>
            </a:r>
            <a:r>
              <a:rPr sz="1600" spc="-5" dirty="0">
                <a:solidFill>
                  <a:srgbClr val="212121"/>
                </a:solidFill>
                <a:latin typeface="Candara"/>
                <a:cs typeface="Candara"/>
              </a:rPr>
              <a:t>and</a:t>
            </a:r>
            <a:r>
              <a:rPr sz="1600" spc="10" dirty="0">
                <a:solidFill>
                  <a:srgbClr val="212121"/>
                </a:solidFill>
                <a:latin typeface="Candara"/>
                <a:cs typeface="Candara"/>
              </a:rPr>
              <a:t> </a:t>
            </a:r>
            <a:r>
              <a:rPr sz="1600" spc="-5" dirty="0">
                <a:solidFill>
                  <a:srgbClr val="212121"/>
                </a:solidFill>
                <a:latin typeface="Candara"/>
                <a:cs typeface="Candara"/>
              </a:rPr>
              <a:t>technological</a:t>
            </a:r>
            <a:r>
              <a:rPr sz="1600" spc="25" dirty="0">
                <a:solidFill>
                  <a:srgbClr val="212121"/>
                </a:solidFill>
                <a:latin typeface="Candara"/>
                <a:cs typeface="Candara"/>
              </a:rPr>
              <a:t> </a:t>
            </a:r>
            <a:r>
              <a:rPr sz="1600" spc="-5" dirty="0">
                <a:solidFill>
                  <a:srgbClr val="212121"/>
                </a:solidFill>
                <a:latin typeface="Candara"/>
                <a:cs typeface="Candara"/>
              </a:rPr>
              <a:t>trends</a:t>
            </a:r>
            <a:r>
              <a:rPr sz="1600" dirty="0">
                <a:solidFill>
                  <a:srgbClr val="212121"/>
                </a:solidFill>
                <a:latin typeface="Candara"/>
                <a:cs typeface="Candara"/>
              </a:rPr>
              <a:t> </a:t>
            </a:r>
            <a:r>
              <a:rPr sz="1600" spc="-5" dirty="0">
                <a:solidFill>
                  <a:srgbClr val="212121"/>
                </a:solidFill>
                <a:latin typeface="Candara"/>
                <a:cs typeface="Candara"/>
              </a:rPr>
              <a:t>that</a:t>
            </a:r>
            <a:r>
              <a:rPr sz="1600" spc="15" dirty="0">
                <a:solidFill>
                  <a:srgbClr val="212121"/>
                </a:solidFill>
                <a:latin typeface="Candara"/>
                <a:cs typeface="Candara"/>
              </a:rPr>
              <a:t> </a:t>
            </a:r>
            <a:r>
              <a:rPr sz="1600" spc="-10" dirty="0">
                <a:solidFill>
                  <a:srgbClr val="212121"/>
                </a:solidFill>
                <a:latin typeface="Candara"/>
                <a:cs typeface="Candara"/>
              </a:rPr>
              <a:t>have</a:t>
            </a:r>
            <a:r>
              <a:rPr sz="1600" spc="30" dirty="0">
                <a:solidFill>
                  <a:srgbClr val="212121"/>
                </a:solidFill>
                <a:latin typeface="Candara"/>
                <a:cs typeface="Candara"/>
              </a:rPr>
              <a:t> </a:t>
            </a:r>
            <a:r>
              <a:rPr sz="1600" spc="-5" dirty="0">
                <a:solidFill>
                  <a:srgbClr val="212121"/>
                </a:solidFill>
                <a:latin typeface="Candara"/>
                <a:cs typeface="Candara"/>
              </a:rPr>
              <a:t>made</a:t>
            </a:r>
            <a:r>
              <a:rPr sz="1600" spc="-10" dirty="0">
                <a:solidFill>
                  <a:srgbClr val="212121"/>
                </a:solidFill>
                <a:latin typeface="Candara"/>
                <a:cs typeface="Candara"/>
              </a:rPr>
              <a:t> </a:t>
            </a:r>
            <a:r>
              <a:rPr sz="1600" dirty="0">
                <a:solidFill>
                  <a:srgbClr val="212121"/>
                </a:solidFill>
                <a:latin typeface="Candara"/>
                <a:cs typeface="Candara"/>
              </a:rPr>
              <a:t>account-based </a:t>
            </a:r>
            <a:r>
              <a:rPr sz="1600" spc="5" dirty="0">
                <a:solidFill>
                  <a:srgbClr val="212121"/>
                </a:solidFill>
                <a:latin typeface="Candara"/>
                <a:cs typeface="Candara"/>
              </a:rPr>
              <a:t> </a:t>
            </a:r>
            <a:r>
              <a:rPr sz="1600" spc="-5" dirty="0">
                <a:solidFill>
                  <a:srgbClr val="212121"/>
                </a:solidFill>
                <a:latin typeface="Candara"/>
                <a:cs typeface="Candara"/>
              </a:rPr>
              <a:t>marketing</a:t>
            </a:r>
            <a:r>
              <a:rPr sz="1600" spc="20" dirty="0">
                <a:solidFill>
                  <a:srgbClr val="212121"/>
                </a:solidFill>
                <a:latin typeface="Candara"/>
                <a:cs typeface="Candara"/>
              </a:rPr>
              <a:t> </a:t>
            </a:r>
            <a:r>
              <a:rPr sz="1600" spc="-5" dirty="0">
                <a:solidFill>
                  <a:srgbClr val="212121"/>
                </a:solidFill>
                <a:latin typeface="Candara"/>
                <a:cs typeface="Candara"/>
              </a:rPr>
              <a:t>an</a:t>
            </a:r>
            <a:r>
              <a:rPr sz="1600" spc="5" dirty="0">
                <a:solidFill>
                  <a:srgbClr val="212121"/>
                </a:solidFill>
                <a:latin typeface="Candara"/>
                <a:cs typeface="Candara"/>
              </a:rPr>
              <a:t> </a:t>
            </a:r>
            <a:r>
              <a:rPr sz="1600" spc="-5" dirty="0">
                <a:solidFill>
                  <a:srgbClr val="212121"/>
                </a:solidFill>
                <a:latin typeface="Candara"/>
                <a:cs typeface="Candara"/>
              </a:rPr>
              <a:t>essential</a:t>
            </a:r>
            <a:r>
              <a:rPr sz="1600" spc="5" dirty="0">
                <a:solidFill>
                  <a:srgbClr val="212121"/>
                </a:solidFill>
                <a:latin typeface="Candara"/>
                <a:cs typeface="Candara"/>
              </a:rPr>
              <a:t> </a:t>
            </a:r>
            <a:r>
              <a:rPr sz="1600" spc="-5" dirty="0">
                <a:solidFill>
                  <a:srgbClr val="212121"/>
                </a:solidFill>
                <a:latin typeface="Candara"/>
                <a:cs typeface="Candara"/>
              </a:rPr>
              <a:t>strategy</a:t>
            </a:r>
            <a:r>
              <a:rPr sz="1600" spc="5" dirty="0">
                <a:solidFill>
                  <a:srgbClr val="212121"/>
                </a:solidFill>
                <a:latin typeface="Candara"/>
                <a:cs typeface="Candara"/>
              </a:rPr>
              <a:t> </a:t>
            </a:r>
            <a:r>
              <a:rPr sz="1600" dirty="0">
                <a:solidFill>
                  <a:srgbClr val="212121"/>
                </a:solidFill>
                <a:latin typeface="Candara"/>
                <a:cs typeface="Candara"/>
              </a:rPr>
              <a:t>for</a:t>
            </a:r>
            <a:r>
              <a:rPr sz="1600" spc="5" dirty="0">
                <a:solidFill>
                  <a:srgbClr val="212121"/>
                </a:solidFill>
                <a:latin typeface="Candara"/>
                <a:cs typeface="Candara"/>
              </a:rPr>
              <a:t> </a:t>
            </a:r>
            <a:r>
              <a:rPr sz="1600" dirty="0">
                <a:solidFill>
                  <a:srgbClr val="212121"/>
                </a:solidFill>
                <a:latin typeface="Candara"/>
                <a:cs typeface="Candara"/>
              </a:rPr>
              <a:t>B2B</a:t>
            </a:r>
            <a:r>
              <a:rPr sz="1600" spc="-5" dirty="0">
                <a:solidFill>
                  <a:srgbClr val="212121"/>
                </a:solidFill>
                <a:latin typeface="Candara"/>
                <a:cs typeface="Candara"/>
              </a:rPr>
              <a:t> marketers.</a:t>
            </a:r>
            <a:endParaRPr sz="1600">
              <a:latin typeface="Candara"/>
              <a:cs typeface="Candara"/>
            </a:endParaRPr>
          </a:p>
          <a:p>
            <a:pPr>
              <a:lnSpc>
                <a:spcPct val="100000"/>
              </a:lnSpc>
              <a:spcBef>
                <a:spcPts val="30"/>
              </a:spcBef>
            </a:pPr>
            <a:endParaRPr sz="1550">
              <a:latin typeface="Candara"/>
              <a:cs typeface="Candara"/>
            </a:endParaRPr>
          </a:p>
          <a:p>
            <a:pPr marL="12700" marR="5080">
              <a:lnSpc>
                <a:spcPct val="100000"/>
              </a:lnSpc>
              <a:spcBef>
                <a:spcPts val="5"/>
              </a:spcBef>
            </a:pPr>
            <a:r>
              <a:rPr sz="1600" spc="-10" dirty="0">
                <a:solidFill>
                  <a:srgbClr val="212121"/>
                </a:solidFill>
                <a:latin typeface="Candara"/>
                <a:cs typeface="Candara"/>
              </a:rPr>
              <a:t>While</a:t>
            </a:r>
            <a:r>
              <a:rPr sz="1600" spc="5" dirty="0">
                <a:solidFill>
                  <a:srgbClr val="212121"/>
                </a:solidFill>
                <a:latin typeface="Candara"/>
                <a:cs typeface="Candara"/>
              </a:rPr>
              <a:t> </a:t>
            </a:r>
            <a:r>
              <a:rPr sz="1600" spc="-5" dirty="0">
                <a:solidFill>
                  <a:srgbClr val="212121"/>
                </a:solidFill>
                <a:latin typeface="Candara"/>
                <a:cs typeface="Candara"/>
              </a:rPr>
              <a:t>this</a:t>
            </a:r>
            <a:r>
              <a:rPr sz="1600" spc="15" dirty="0">
                <a:solidFill>
                  <a:srgbClr val="212121"/>
                </a:solidFill>
                <a:latin typeface="Candara"/>
                <a:cs typeface="Candara"/>
              </a:rPr>
              <a:t> </a:t>
            </a:r>
            <a:r>
              <a:rPr sz="1600" spc="-5" dirty="0">
                <a:solidFill>
                  <a:srgbClr val="212121"/>
                </a:solidFill>
                <a:latin typeface="Candara"/>
                <a:cs typeface="Candara"/>
              </a:rPr>
              <a:t>activity</a:t>
            </a:r>
            <a:r>
              <a:rPr sz="1600" spc="45" dirty="0">
                <a:solidFill>
                  <a:srgbClr val="212121"/>
                </a:solidFill>
                <a:latin typeface="Candara"/>
                <a:cs typeface="Candara"/>
              </a:rPr>
              <a:t> </a:t>
            </a:r>
            <a:r>
              <a:rPr sz="1600" spc="-5" dirty="0">
                <a:solidFill>
                  <a:srgbClr val="212121"/>
                </a:solidFill>
                <a:latin typeface="Candara"/>
                <a:cs typeface="Candara"/>
              </a:rPr>
              <a:t>serves</a:t>
            </a:r>
            <a:r>
              <a:rPr sz="1600" spc="20" dirty="0">
                <a:solidFill>
                  <a:srgbClr val="212121"/>
                </a:solidFill>
                <a:latin typeface="Candara"/>
                <a:cs typeface="Candara"/>
              </a:rPr>
              <a:t> </a:t>
            </a:r>
            <a:r>
              <a:rPr sz="1600" dirty="0">
                <a:solidFill>
                  <a:srgbClr val="212121"/>
                </a:solidFill>
                <a:latin typeface="Candara"/>
                <a:cs typeface="Candara"/>
              </a:rPr>
              <a:t>a</a:t>
            </a:r>
            <a:r>
              <a:rPr sz="1600" spc="5" dirty="0">
                <a:solidFill>
                  <a:srgbClr val="212121"/>
                </a:solidFill>
                <a:latin typeface="Candara"/>
                <a:cs typeface="Candara"/>
              </a:rPr>
              <a:t> </a:t>
            </a:r>
            <a:r>
              <a:rPr sz="1600" spc="-5" dirty="0">
                <a:solidFill>
                  <a:srgbClr val="212121"/>
                </a:solidFill>
                <a:latin typeface="Candara"/>
                <a:cs typeface="Candara"/>
              </a:rPr>
              <a:t>number</a:t>
            </a:r>
            <a:r>
              <a:rPr sz="1600" dirty="0">
                <a:solidFill>
                  <a:srgbClr val="212121"/>
                </a:solidFill>
                <a:latin typeface="Candara"/>
                <a:cs typeface="Candara"/>
              </a:rPr>
              <a:t> of</a:t>
            </a:r>
            <a:r>
              <a:rPr sz="1600" spc="-10" dirty="0">
                <a:solidFill>
                  <a:srgbClr val="212121"/>
                </a:solidFill>
                <a:latin typeface="Candara"/>
                <a:cs typeface="Candara"/>
              </a:rPr>
              <a:t> </a:t>
            </a:r>
            <a:r>
              <a:rPr sz="1600" spc="-5" dirty="0">
                <a:solidFill>
                  <a:srgbClr val="212121"/>
                </a:solidFill>
                <a:latin typeface="Candara"/>
                <a:cs typeface="Candara"/>
              </a:rPr>
              <a:t>purposes</a:t>
            </a:r>
            <a:r>
              <a:rPr sz="1600" spc="75" dirty="0">
                <a:solidFill>
                  <a:srgbClr val="212121"/>
                </a:solidFill>
                <a:latin typeface="Candara"/>
                <a:cs typeface="Candara"/>
              </a:rPr>
              <a:t> </a:t>
            </a:r>
            <a:r>
              <a:rPr sz="1600" dirty="0">
                <a:solidFill>
                  <a:srgbClr val="212121"/>
                </a:solidFill>
                <a:latin typeface="Candara"/>
                <a:cs typeface="Candara"/>
              </a:rPr>
              <a:t>—</a:t>
            </a:r>
            <a:r>
              <a:rPr sz="1600" spc="-5" dirty="0">
                <a:solidFill>
                  <a:srgbClr val="212121"/>
                </a:solidFill>
                <a:latin typeface="Candara"/>
                <a:cs typeface="Candara"/>
              </a:rPr>
              <a:t> establishing</a:t>
            </a:r>
            <a:r>
              <a:rPr sz="1600" spc="25" dirty="0">
                <a:solidFill>
                  <a:srgbClr val="212121"/>
                </a:solidFill>
                <a:latin typeface="Candara"/>
                <a:cs typeface="Candara"/>
              </a:rPr>
              <a:t> </a:t>
            </a:r>
            <a:r>
              <a:rPr sz="1600" spc="-5" dirty="0">
                <a:solidFill>
                  <a:srgbClr val="212121"/>
                </a:solidFill>
                <a:latin typeface="Candara"/>
                <a:cs typeface="Candara"/>
              </a:rPr>
              <a:t>thought</a:t>
            </a:r>
            <a:r>
              <a:rPr sz="1600" spc="15" dirty="0">
                <a:solidFill>
                  <a:srgbClr val="212121"/>
                </a:solidFill>
                <a:latin typeface="Candara"/>
                <a:cs typeface="Candara"/>
              </a:rPr>
              <a:t> </a:t>
            </a:r>
            <a:r>
              <a:rPr sz="1600" spc="-10" dirty="0">
                <a:solidFill>
                  <a:srgbClr val="212121"/>
                </a:solidFill>
                <a:latin typeface="Candara"/>
                <a:cs typeface="Candara"/>
              </a:rPr>
              <a:t>leadership, </a:t>
            </a:r>
            <a:r>
              <a:rPr sz="1600" spc="-5" dirty="0">
                <a:solidFill>
                  <a:srgbClr val="212121"/>
                </a:solidFill>
                <a:latin typeface="Candara"/>
                <a:cs typeface="Candara"/>
              </a:rPr>
              <a:t> </a:t>
            </a:r>
            <a:r>
              <a:rPr sz="1600" spc="-10" dirty="0">
                <a:solidFill>
                  <a:srgbClr val="212121"/>
                </a:solidFill>
                <a:latin typeface="Candara"/>
                <a:cs typeface="Candara"/>
              </a:rPr>
              <a:t>expanding</a:t>
            </a:r>
            <a:r>
              <a:rPr sz="1600" spc="55" dirty="0">
                <a:solidFill>
                  <a:srgbClr val="212121"/>
                </a:solidFill>
                <a:latin typeface="Candara"/>
                <a:cs typeface="Candara"/>
              </a:rPr>
              <a:t> </a:t>
            </a:r>
            <a:r>
              <a:rPr sz="1600" spc="-10" dirty="0">
                <a:solidFill>
                  <a:srgbClr val="212121"/>
                </a:solidFill>
                <a:latin typeface="Candara"/>
                <a:cs typeface="Candara"/>
              </a:rPr>
              <a:t>brand</a:t>
            </a:r>
            <a:r>
              <a:rPr sz="1600" spc="20" dirty="0">
                <a:solidFill>
                  <a:srgbClr val="212121"/>
                </a:solidFill>
                <a:latin typeface="Candara"/>
                <a:cs typeface="Candara"/>
              </a:rPr>
              <a:t> </a:t>
            </a:r>
            <a:r>
              <a:rPr sz="1600" spc="-5" dirty="0">
                <a:solidFill>
                  <a:srgbClr val="212121"/>
                </a:solidFill>
                <a:latin typeface="Candara"/>
                <a:cs typeface="Candara"/>
              </a:rPr>
              <a:t>awareness,</a:t>
            </a:r>
            <a:r>
              <a:rPr sz="1600" spc="35" dirty="0">
                <a:solidFill>
                  <a:srgbClr val="212121"/>
                </a:solidFill>
                <a:latin typeface="Candara"/>
                <a:cs typeface="Candara"/>
              </a:rPr>
              <a:t> </a:t>
            </a:r>
            <a:r>
              <a:rPr sz="1600" spc="-10" dirty="0">
                <a:solidFill>
                  <a:srgbClr val="212121"/>
                </a:solidFill>
                <a:latin typeface="Candara"/>
                <a:cs typeface="Candara"/>
              </a:rPr>
              <a:t>improving</a:t>
            </a:r>
            <a:r>
              <a:rPr sz="1600" spc="35" dirty="0">
                <a:solidFill>
                  <a:srgbClr val="212121"/>
                </a:solidFill>
                <a:latin typeface="Candara"/>
                <a:cs typeface="Candara"/>
              </a:rPr>
              <a:t> </a:t>
            </a:r>
            <a:r>
              <a:rPr sz="1600" dirty="0">
                <a:solidFill>
                  <a:srgbClr val="212121"/>
                </a:solidFill>
                <a:latin typeface="Candara"/>
                <a:cs typeface="Candara"/>
              </a:rPr>
              <a:t>customer</a:t>
            </a:r>
            <a:r>
              <a:rPr sz="1600" spc="10" dirty="0">
                <a:solidFill>
                  <a:srgbClr val="212121"/>
                </a:solidFill>
                <a:latin typeface="Candara"/>
                <a:cs typeface="Candara"/>
              </a:rPr>
              <a:t> </a:t>
            </a:r>
            <a:r>
              <a:rPr sz="1600" spc="-5" dirty="0">
                <a:solidFill>
                  <a:srgbClr val="212121"/>
                </a:solidFill>
                <a:latin typeface="Candara"/>
                <a:cs typeface="Candara"/>
              </a:rPr>
              <a:t>retention—</a:t>
            </a:r>
            <a:r>
              <a:rPr sz="1600" spc="20" dirty="0">
                <a:solidFill>
                  <a:srgbClr val="212121"/>
                </a:solidFill>
                <a:latin typeface="Candara"/>
                <a:cs typeface="Candara"/>
              </a:rPr>
              <a:t> </a:t>
            </a:r>
            <a:r>
              <a:rPr sz="1600" spc="-10" dirty="0">
                <a:solidFill>
                  <a:srgbClr val="212121"/>
                </a:solidFill>
                <a:latin typeface="Candara"/>
                <a:cs typeface="Candara"/>
              </a:rPr>
              <a:t>lead</a:t>
            </a:r>
            <a:r>
              <a:rPr sz="1600" spc="20" dirty="0">
                <a:solidFill>
                  <a:srgbClr val="212121"/>
                </a:solidFill>
                <a:latin typeface="Candara"/>
                <a:cs typeface="Candara"/>
              </a:rPr>
              <a:t> </a:t>
            </a:r>
            <a:r>
              <a:rPr sz="1600" spc="-5" dirty="0">
                <a:solidFill>
                  <a:srgbClr val="212121"/>
                </a:solidFill>
                <a:latin typeface="Candara"/>
                <a:cs typeface="Candara"/>
              </a:rPr>
              <a:t>generation</a:t>
            </a:r>
            <a:r>
              <a:rPr sz="1600" spc="35" dirty="0">
                <a:solidFill>
                  <a:srgbClr val="212121"/>
                </a:solidFill>
                <a:latin typeface="Candara"/>
                <a:cs typeface="Candara"/>
              </a:rPr>
              <a:t> </a:t>
            </a:r>
            <a:r>
              <a:rPr sz="1600" spc="-5" dirty="0">
                <a:solidFill>
                  <a:srgbClr val="212121"/>
                </a:solidFill>
                <a:latin typeface="Candara"/>
                <a:cs typeface="Candara"/>
              </a:rPr>
              <a:t>remains </a:t>
            </a:r>
            <a:r>
              <a:rPr sz="1600" dirty="0">
                <a:solidFill>
                  <a:srgbClr val="212121"/>
                </a:solidFill>
                <a:latin typeface="Candara"/>
                <a:cs typeface="Candara"/>
              </a:rPr>
              <a:t> the</a:t>
            </a:r>
            <a:r>
              <a:rPr sz="1600" spc="5" dirty="0">
                <a:solidFill>
                  <a:srgbClr val="212121"/>
                </a:solidFill>
                <a:latin typeface="Candara"/>
                <a:cs typeface="Candara"/>
              </a:rPr>
              <a:t> </a:t>
            </a:r>
            <a:r>
              <a:rPr sz="1600" dirty="0">
                <a:solidFill>
                  <a:srgbClr val="212121"/>
                </a:solidFill>
                <a:latin typeface="Candara"/>
                <a:cs typeface="Candara"/>
              </a:rPr>
              <a:t>top</a:t>
            </a:r>
            <a:r>
              <a:rPr sz="1600" spc="-15" dirty="0">
                <a:solidFill>
                  <a:srgbClr val="212121"/>
                </a:solidFill>
                <a:latin typeface="Candara"/>
                <a:cs typeface="Candara"/>
              </a:rPr>
              <a:t> </a:t>
            </a:r>
            <a:r>
              <a:rPr sz="1600" spc="-5" dirty="0">
                <a:solidFill>
                  <a:srgbClr val="212121"/>
                </a:solidFill>
                <a:latin typeface="Candara"/>
                <a:cs typeface="Candara"/>
              </a:rPr>
              <a:t>goal.</a:t>
            </a:r>
            <a:r>
              <a:rPr sz="1600" spc="10" dirty="0">
                <a:solidFill>
                  <a:srgbClr val="212121"/>
                </a:solidFill>
                <a:latin typeface="Candara"/>
                <a:cs typeface="Candara"/>
              </a:rPr>
              <a:t> </a:t>
            </a:r>
            <a:r>
              <a:rPr sz="1600" spc="-5" dirty="0">
                <a:solidFill>
                  <a:srgbClr val="212121"/>
                </a:solidFill>
                <a:latin typeface="Candara"/>
                <a:cs typeface="Candara"/>
              </a:rPr>
              <a:t>You</a:t>
            </a:r>
            <a:r>
              <a:rPr sz="1600" spc="15" dirty="0">
                <a:solidFill>
                  <a:srgbClr val="212121"/>
                </a:solidFill>
                <a:latin typeface="Candara"/>
                <a:cs typeface="Candara"/>
              </a:rPr>
              <a:t> </a:t>
            </a:r>
            <a:r>
              <a:rPr sz="1600" spc="-5" dirty="0">
                <a:solidFill>
                  <a:srgbClr val="212121"/>
                </a:solidFill>
                <a:latin typeface="Candara"/>
                <a:cs typeface="Candara"/>
              </a:rPr>
              <a:t>can</a:t>
            </a:r>
            <a:r>
              <a:rPr sz="1600" dirty="0">
                <a:solidFill>
                  <a:srgbClr val="212121"/>
                </a:solidFill>
                <a:latin typeface="Candara"/>
                <a:cs typeface="Candara"/>
              </a:rPr>
              <a:t> </a:t>
            </a:r>
            <a:r>
              <a:rPr sz="1600" spc="-10" dirty="0">
                <a:solidFill>
                  <a:srgbClr val="212121"/>
                </a:solidFill>
                <a:latin typeface="Candara"/>
                <a:cs typeface="Candara"/>
              </a:rPr>
              <a:t>prioritize</a:t>
            </a:r>
            <a:r>
              <a:rPr sz="1600" spc="50" dirty="0">
                <a:solidFill>
                  <a:srgbClr val="212121"/>
                </a:solidFill>
                <a:latin typeface="Candara"/>
                <a:cs typeface="Candara"/>
              </a:rPr>
              <a:t> </a:t>
            </a:r>
            <a:r>
              <a:rPr sz="1600" dirty="0">
                <a:solidFill>
                  <a:srgbClr val="212121"/>
                </a:solidFill>
                <a:latin typeface="Candara"/>
                <a:cs typeface="Candara"/>
              </a:rPr>
              <a:t>the</a:t>
            </a:r>
            <a:r>
              <a:rPr sz="1600" spc="5" dirty="0">
                <a:solidFill>
                  <a:srgbClr val="212121"/>
                </a:solidFill>
                <a:latin typeface="Candara"/>
                <a:cs typeface="Candara"/>
              </a:rPr>
              <a:t> </a:t>
            </a:r>
            <a:r>
              <a:rPr sz="1600" dirty="0">
                <a:solidFill>
                  <a:srgbClr val="212121"/>
                </a:solidFill>
                <a:latin typeface="Candara"/>
                <a:cs typeface="Candara"/>
              </a:rPr>
              <a:t>good</a:t>
            </a:r>
            <a:r>
              <a:rPr sz="1600" spc="-5" dirty="0">
                <a:solidFill>
                  <a:srgbClr val="212121"/>
                </a:solidFill>
                <a:latin typeface="Candara"/>
                <a:cs typeface="Candara"/>
              </a:rPr>
              <a:t> leads</a:t>
            </a:r>
            <a:r>
              <a:rPr sz="1600" spc="20" dirty="0">
                <a:solidFill>
                  <a:srgbClr val="212121"/>
                </a:solidFill>
                <a:latin typeface="Candara"/>
                <a:cs typeface="Candara"/>
              </a:rPr>
              <a:t> </a:t>
            </a:r>
            <a:r>
              <a:rPr sz="1600" spc="-5" dirty="0">
                <a:solidFill>
                  <a:srgbClr val="212121"/>
                </a:solidFill>
                <a:latin typeface="Candara"/>
                <a:cs typeface="Candara"/>
              </a:rPr>
              <a:t>over</a:t>
            </a:r>
            <a:r>
              <a:rPr sz="1600" dirty="0">
                <a:solidFill>
                  <a:srgbClr val="212121"/>
                </a:solidFill>
                <a:latin typeface="Candara"/>
                <a:cs typeface="Candara"/>
              </a:rPr>
              <a:t> the</a:t>
            </a:r>
            <a:r>
              <a:rPr sz="1600" spc="10" dirty="0">
                <a:solidFill>
                  <a:srgbClr val="212121"/>
                </a:solidFill>
                <a:latin typeface="Candara"/>
                <a:cs typeface="Candara"/>
              </a:rPr>
              <a:t> </a:t>
            </a:r>
            <a:r>
              <a:rPr sz="1600" spc="-10" dirty="0">
                <a:solidFill>
                  <a:srgbClr val="212121"/>
                </a:solidFill>
                <a:latin typeface="Candara"/>
                <a:cs typeface="Candara"/>
              </a:rPr>
              <a:t>bad,</a:t>
            </a:r>
            <a:r>
              <a:rPr sz="1600" spc="5" dirty="0">
                <a:solidFill>
                  <a:srgbClr val="212121"/>
                </a:solidFill>
                <a:latin typeface="Candara"/>
                <a:cs typeface="Candara"/>
              </a:rPr>
              <a:t> </a:t>
            </a:r>
            <a:r>
              <a:rPr sz="1600" spc="-5" dirty="0">
                <a:solidFill>
                  <a:srgbClr val="212121"/>
                </a:solidFill>
                <a:latin typeface="Candara"/>
                <a:cs typeface="Candara"/>
              </a:rPr>
              <a:t>assign</a:t>
            </a:r>
            <a:r>
              <a:rPr sz="1600" spc="5" dirty="0">
                <a:solidFill>
                  <a:srgbClr val="212121"/>
                </a:solidFill>
                <a:latin typeface="Candara"/>
                <a:cs typeface="Candara"/>
              </a:rPr>
              <a:t> </a:t>
            </a:r>
            <a:r>
              <a:rPr sz="1600" spc="-5" dirty="0">
                <a:solidFill>
                  <a:srgbClr val="212121"/>
                </a:solidFill>
                <a:latin typeface="Candara"/>
                <a:cs typeface="Candara"/>
              </a:rPr>
              <a:t>points</a:t>
            </a:r>
            <a:r>
              <a:rPr sz="1600" spc="20" dirty="0">
                <a:solidFill>
                  <a:srgbClr val="212121"/>
                </a:solidFill>
                <a:latin typeface="Candara"/>
                <a:cs typeface="Candara"/>
              </a:rPr>
              <a:t> </a:t>
            </a:r>
            <a:r>
              <a:rPr sz="1600" dirty="0">
                <a:solidFill>
                  <a:srgbClr val="212121"/>
                </a:solidFill>
                <a:latin typeface="Candara"/>
                <a:cs typeface="Candara"/>
              </a:rPr>
              <a:t>to</a:t>
            </a:r>
            <a:r>
              <a:rPr sz="1600" spc="5" dirty="0">
                <a:solidFill>
                  <a:srgbClr val="212121"/>
                </a:solidFill>
                <a:latin typeface="Candara"/>
                <a:cs typeface="Candara"/>
              </a:rPr>
              <a:t> </a:t>
            </a:r>
            <a:r>
              <a:rPr sz="1600" spc="-5" dirty="0">
                <a:solidFill>
                  <a:srgbClr val="212121"/>
                </a:solidFill>
                <a:latin typeface="Candara"/>
                <a:cs typeface="Candara"/>
              </a:rPr>
              <a:t>potential </a:t>
            </a:r>
            <a:r>
              <a:rPr sz="1600" dirty="0">
                <a:solidFill>
                  <a:srgbClr val="212121"/>
                </a:solidFill>
                <a:latin typeface="Candara"/>
                <a:cs typeface="Candara"/>
              </a:rPr>
              <a:t> </a:t>
            </a:r>
            <a:r>
              <a:rPr sz="1600" spc="-5" dirty="0">
                <a:solidFill>
                  <a:srgbClr val="212121"/>
                </a:solidFill>
                <a:latin typeface="Candara"/>
                <a:cs typeface="Candara"/>
              </a:rPr>
              <a:t>prospects,</a:t>
            </a:r>
            <a:r>
              <a:rPr sz="1600" spc="5" dirty="0">
                <a:solidFill>
                  <a:srgbClr val="212121"/>
                </a:solidFill>
                <a:latin typeface="Candara"/>
                <a:cs typeface="Candara"/>
              </a:rPr>
              <a:t> </a:t>
            </a:r>
            <a:r>
              <a:rPr sz="1600" spc="-5" dirty="0">
                <a:solidFill>
                  <a:srgbClr val="212121"/>
                </a:solidFill>
                <a:latin typeface="Candara"/>
                <a:cs typeface="Candara"/>
              </a:rPr>
              <a:t>target</a:t>
            </a:r>
            <a:r>
              <a:rPr sz="1600" spc="20" dirty="0">
                <a:solidFill>
                  <a:srgbClr val="212121"/>
                </a:solidFill>
                <a:latin typeface="Candara"/>
                <a:cs typeface="Candara"/>
              </a:rPr>
              <a:t> </a:t>
            </a:r>
            <a:r>
              <a:rPr sz="1600" spc="-5" dirty="0">
                <a:solidFill>
                  <a:srgbClr val="212121"/>
                </a:solidFill>
                <a:latin typeface="Candara"/>
                <a:cs typeface="Candara"/>
              </a:rPr>
              <a:t>the</a:t>
            </a:r>
            <a:r>
              <a:rPr sz="1600" spc="10" dirty="0">
                <a:solidFill>
                  <a:srgbClr val="212121"/>
                </a:solidFill>
                <a:latin typeface="Candara"/>
                <a:cs typeface="Candara"/>
              </a:rPr>
              <a:t> </a:t>
            </a:r>
            <a:r>
              <a:rPr sz="1600" spc="-5" dirty="0">
                <a:solidFill>
                  <a:srgbClr val="212121"/>
                </a:solidFill>
                <a:latin typeface="Candara"/>
                <a:cs typeface="Candara"/>
              </a:rPr>
              <a:t>attributes</a:t>
            </a:r>
            <a:r>
              <a:rPr sz="1600" spc="20" dirty="0">
                <a:solidFill>
                  <a:srgbClr val="212121"/>
                </a:solidFill>
                <a:latin typeface="Candara"/>
                <a:cs typeface="Candara"/>
              </a:rPr>
              <a:t> </a:t>
            </a:r>
            <a:r>
              <a:rPr sz="1600" dirty="0">
                <a:solidFill>
                  <a:srgbClr val="212121"/>
                </a:solidFill>
                <a:latin typeface="Candara"/>
                <a:cs typeface="Candara"/>
              </a:rPr>
              <a:t>most often</a:t>
            </a:r>
            <a:r>
              <a:rPr sz="1600" spc="-10" dirty="0">
                <a:solidFill>
                  <a:srgbClr val="212121"/>
                </a:solidFill>
                <a:latin typeface="Candara"/>
                <a:cs typeface="Candara"/>
              </a:rPr>
              <a:t> </a:t>
            </a:r>
            <a:r>
              <a:rPr sz="1600" spc="-5" dirty="0">
                <a:solidFill>
                  <a:srgbClr val="212121"/>
                </a:solidFill>
                <a:latin typeface="Candara"/>
                <a:cs typeface="Candara"/>
              </a:rPr>
              <a:t>associated</a:t>
            </a:r>
            <a:r>
              <a:rPr sz="1600" spc="10" dirty="0">
                <a:solidFill>
                  <a:srgbClr val="212121"/>
                </a:solidFill>
                <a:latin typeface="Candara"/>
                <a:cs typeface="Candara"/>
              </a:rPr>
              <a:t> </a:t>
            </a:r>
            <a:r>
              <a:rPr sz="1600" spc="-5" dirty="0">
                <a:solidFill>
                  <a:srgbClr val="212121"/>
                </a:solidFill>
                <a:latin typeface="Candara"/>
                <a:cs typeface="Candara"/>
              </a:rPr>
              <a:t>with</a:t>
            </a:r>
            <a:r>
              <a:rPr sz="1600" spc="10" dirty="0">
                <a:solidFill>
                  <a:srgbClr val="212121"/>
                </a:solidFill>
                <a:latin typeface="Candara"/>
                <a:cs typeface="Candara"/>
              </a:rPr>
              <a:t> </a:t>
            </a:r>
            <a:r>
              <a:rPr sz="1600" spc="-5" dirty="0">
                <a:solidFill>
                  <a:srgbClr val="212121"/>
                </a:solidFill>
                <a:latin typeface="Candara"/>
                <a:cs typeface="Candara"/>
              </a:rPr>
              <a:t>serious</a:t>
            </a:r>
            <a:r>
              <a:rPr sz="1600" spc="25" dirty="0">
                <a:solidFill>
                  <a:srgbClr val="212121"/>
                </a:solidFill>
                <a:latin typeface="Candara"/>
                <a:cs typeface="Candara"/>
              </a:rPr>
              <a:t> </a:t>
            </a:r>
            <a:r>
              <a:rPr sz="1600" dirty="0">
                <a:solidFill>
                  <a:srgbClr val="212121"/>
                </a:solidFill>
                <a:latin typeface="Candara"/>
                <a:cs typeface="Candara"/>
              </a:rPr>
              <a:t>customers,</a:t>
            </a:r>
            <a:r>
              <a:rPr sz="1600" spc="10" dirty="0">
                <a:solidFill>
                  <a:srgbClr val="212121"/>
                </a:solidFill>
                <a:latin typeface="Candara"/>
                <a:cs typeface="Candara"/>
              </a:rPr>
              <a:t> </a:t>
            </a:r>
            <a:r>
              <a:rPr sz="1600" spc="-5" dirty="0">
                <a:solidFill>
                  <a:srgbClr val="212121"/>
                </a:solidFill>
                <a:latin typeface="Candara"/>
                <a:cs typeface="Candara"/>
              </a:rPr>
              <a:t>and more </a:t>
            </a:r>
            <a:r>
              <a:rPr sz="1600" dirty="0">
                <a:solidFill>
                  <a:srgbClr val="212121"/>
                </a:solidFill>
                <a:latin typeface="Candara"/>
                <a:cs typeface="Candara"/>
              </a:rPr>
              <a:t> </a:t>
            </a:r>
            <a:r>
              <a:rPr sz="1600" spc="-5" dirty="0">
                <a:solidFill>
                  <a:srgbClr val="212121"/>
                </a:solidFill>
                <a:latin typeface="Candara"/>
                <a:cs typeface="Candara"/>
              </a:rPr>
              <a:t>easily</a:t>
            </a:r>
            <a:r>
              <a:rPr sz="1600" spc="25" dirty="0">
                <a:solidFill>
                  <a:srgbClr val="212121"/>
                </a:solidFill>
                <a:latin typeface="Candara"/>
                <a:cs typeface="Candara"/>
              </a:rPr>
              <a:t> </a:t>
            </a:r>
            <a:r>
              <a:rPr sz="1600" spc="-5" dirty="0">
                <a:solidFill>
                  <a:srgbClr val="212121"/>
                </a:solidFill>
                <a:latin typeface="Candara"/>
                <a:cs typeface="Candara"/>
              </a:rPr>
              <a:t>identify</a:t>
            </a:r>
            <a:r>
              <a:rPr sz="1600" spc="25" dirty="0">
                <a:solidFill>
                  <a:srgbClr val="212121"/>
                </a:solidFill>
                <a:latin typeface="Candara"/>
                <a:cs typeface="Candara"/>
              </a:rPr>
              <a:t> </a:t>
            </a:r>
            <a:r>
              <a:rPr sz="1600" spc="-5" dirty="0">
                <a:solidFill>
                  <a:srgbClr val="212121"/>
                </a:solidFill>
                <a:latin typeface="Candara"/>
                <a:cs typeface="Candara"/>
              </a:rPr>
              <a:t>which</a:t>
            </a:r>
            <a:r>
              <a:rPr sz="1600" spc="20" dirty="0">
                <a:solidFill>
                  <a:srgbClr val="212121"/>
                </a:solidFill>
                <a:latin typeface="Candara"/>
                <a:cs typeface="Candara"/>
              </a:rPr>
              <a:t> </a:t>
            </a:r>
            <a:r>
              <a:rPr sz="1600" spc="-10" dirty="0">
                <a:solidFill>
                  <a:srgbClr val="212121"/>
                </a:solidFill>
                <a:latin typeface="Candara"/>
                <a:cs typeface="Candara"/>
              </a:rPr>
              <a:t>people</a:t>
            </a:r>
            <a:r>
              <a:rPr sz="1600" spc="5" dirty="0">
                <a:solidFill>
                  <a:srgbClr val="212121"/>
                </a:solidFill>
                <a:latin typeface="Candara"/>
                <a:cs typeface="Candara"/>
              </a:rPr>
              <a:t> </a:t>
            </a:r>
            <a:r>
              <a:rPr sz="1600" dirty="0">
                <a:solidFill>
                  <a:srgbClr val="212121"/>
                </a:solidFill>
                <a:latin typeface="Candara"/>
                <a:cs typeface="Candara"/>
              </a:rPr>
              <a:t>to</a:t>
            </a:r>
            <a:r>
              <a:rPr sz="1600" spc="15" dirty="0">
                <a:solidFill>
                  <a:srgbClr val="212121"/>
                </a:solidFill>
                <a:latin typeface="Candara"/>
                <a:cs typeface="Candara"/>
              </a:rPr>
              <a:t> </a:t>
            </a:r>
            <a:r>
              <a:rPr sz="1600" spc="-5" dirty="0">
                <a:solidFill>
                  <a:srgbClr val="212121"/>
                </a:solidFill>
                <a:latin typeface="Candara"/>
                <a:cs typeface="Candara"/>
              </a:rPr>
              <a:t>further</a:t>
            </a:r>
            <a:r>
              <a:rPr sz="1600" dirty="0">
                <a:solidFill>
                  <a:srgbClr val="212121"/>
                </a:solidFill>
                <a:latin typeface="Candara"/>
                <a:cs typeface="Candara"/>
              </a:rPr>
              <a:t> </a:t>
            </a:r>
            <a:r>
              <a:rPr sz="1600" spc="-5" dirty="0">
                <a:solidFill>
                  <a:srgbClr val="212121"/>
                </a:solidFill>
                <a:latin typeface="Candara"/>
                <a:cs typeface="Candara"/>
              </a:rPr>
              <a:t>invest</a:t>
            </a:r>
            <a:r>
              <a:rPr sz="1600" spc="15" dirty="0">
                <a:solidFill>
                  <a:srgbClr val="212121"/>
                </a:solidFill>
                <a:latin typeface="Candara"/>
                <a:cs typeface="Candara"/>
              </a:rPr>
              <a:t> </a:t>
            </a:r>
            <a:r>
              <a:rPr sz="1600" dirty="0">
                <a:solidFill>
                  <a:srgbClr val="212121"/>
                </a:solidFill>
                <a:latin typeface="Candara"/>
                <a:cs typeface="Candara"/>
              </a:rPr>
              <a:t>time</a:t>
            </a:r>
            <a:r>
              <a:rPr sz="1600" spc="10" dirty="0">
                <a:solidFill>
                  <a:srgbClr val="212121"/>
                </a:solidFill>
                <a:latin typeface="Candara"/>
                <a:cs typeface="Candara"/>
              </a:rPr>
              <a:t> </a:t>
            </a:r>
            <a:r>
              <a:rPr sz="1600" spc="-5" dirty="0">
                <a:solidFill>
                  <a:srgbClr val="212121"/>
                </a:solidFill>
                <a:latin typeface="Candara"/>
                <a:cs typeface="Candara"/>
              </a:rPr>
              <a:t>and</a:t>
            </a:r>
            <a:r>
              <a:rPr sz="1600" spc="10" dirty="0">
                <a:solidFill>
                  <a:srgbClr val="212121"/>
                </a:solidFill>
                <a:latin typeface="Candara"/>
                <a:cs typeface="Candara"/>
              </a:rPr>
              <a:t> </a:t>
            </a:r>
            <a:r>
              <a:rPr sz="1600" spc="-5" dirty="0">
                <a:solidFill>
                  <a:srgbClr val="212121"/>
                </a:solidFill>
                <a:latin typeface="Candara"/>
                <a:cs typeface="Candara"/>
              </a:rPr>
              <a:t>resources</a:t>
            </a:r>
            <a:r>
              <a:rPr sz="1600" spc="15" dirty="0">
                <a:solidFill>
                  <a:srgbClr val="212121"/>
                </a:solidFill>
                <a:latin typeface="Candara"/>
                <a:cs typeface="Candara"/>
              </a:rPr>
              <a:t> </a:t>
            </a:r>
            <a:r>
              <a:rPr sz="1600" spc="-10" dirty="0">
                <a:solidFill>
                  <a:srgbClr val="212121"/>
                </a:solidFill>
                <a:latin typeface="Candara"/>
                <a:cs typeface="Candara"/>
              </a:rPr>
              <a:t>in.</a:t>
            </a:r>
            <a:r>
              <a:rPr sz="1600" spc="5" dirty="0">
                <a:solidFill>
                  <a:srgbClr val="212121"/>
                </a:solidFill>
                <a:latin typeface="Candara"/>
                <a:cs typeface="Candara"/>
              </a:rPr>
              <a:t> </a:t>
            </a:r>
            <a:r>
              <a:rPr sz="1600" dirty="0">
                <a:solidFill>
                  <a:srgbClr val="212121"/>
                </a:solidFill>
                <a:latin typeface="Candara"/>
                <a:cs typeface="Candara"/>
              </a:rPr>
              <a:t>To</a:t>
            </a:r>
            <a:r>
              <a:rPr sz="1600" spc="-5" dirty="0">
                <a:solidFill>
                  <a:srgbClr val="212121"/>
                </a:solidFill>
                <a:latin typeface="Candara"/>
                <a:cs typeface="Candara"/>
              </a:rPr>
              <a:t> maximize</a:t>
            </a:r>
            <a:r>
              <a:rPr sz="1600" spc="30" dirty="0">
                <a:solidFill>
                  <a:srgbClr val="212121"/>
                </a:solidFill>
                <a:latin typeface="Candara"/>
                <a:cs typeface="Candara"/>
              </a:rPr>
              <a:t> </a:t>
            </a:r>
            <a:r>
              <a:rPr sz="1600" spc="-5" dirty="0">
                <a:solidFill>
                  <a:srgbClr val="212121"/>
                </a:solidFill>
                <a:latin typeface="Candara"/>
                <a:cs typeface="Candara"/>
              </a:rPr>
              <a:t>the</a:t>
            </a:r>
            <a:r>
              <a:rPr sz="1600" spc="5" dirty="0">
                <a:solidFill>
                  <a:srgbClr val="212121"/>
                </a:solidFill>
                <a:latin typeface="Candara"/>
                <a:cs typeface="Candara"/>
              </a:rPr>
              <a:t> </a:t>
            </a:r>
            <a:r>
              <a:rPr sz="1600" spc="-5" dirty="0">
                <a:solidFill>
                  <a:srgbClr val="212121"/>
                </a:solidFill>
                <a:latin typeface="Candara"/>
                <a:cs typeface="Candara"/>
              </a:rPr>
              <a:t>odds </a:t>
            </a:r>
            <a:r>
              <a:rPr sz="1600" spc="-330" dirty="0">
                <a:solidFill>
                  <a:srgbClr val="212121"/>
                </a:solidFill>
                <a:latin typeface="Candara"/>
                <a:cs typeface="Candara"/>
              </a:rPr>
              <a:t> </a:t>
            </a:r>
            <a:r>
              <a:rPr sz="1600" spc="-5" dirty="0">
                <a:solidFill>
                  <a:srgbClr val="212121"/>
                </a:solidFill>
                <a:latin typeface="Candara"/>
                <a:cs typeface="Candara"/>
              </a:rPr>
              <a:t>that</a:t>
            </a:r>
            <a:r>
              <a:rPr sz="1600" spc="15" dirty="0">
                <a:solidFill>
                  <a:srgbClr val="212121"/>
                </a:solidFill>
                <a:latin typeface="Candara"/>
                <a:cs typeface="Candara"/>
              </a:rPr>
              <a:t> </a:t>
            </a:r>
            <a:r>
              <a:rPr sz="1600" spc="-10" dirty="0">
                <a:solidFill>
                  <a:srgbClr val="212121"/>
                </a:solidFill>
                <a:latin typeface="Candara"/>
                <a:cs typeface="Candara"/>
              </a:rPr>
              <a:t>will</a:t>
            </a:r>
            <a:r>
              <a:rPr sz="1600" spc="5" dirty="0">
                <a:solidFill>
                  <a:srgbClr val="212121"/>
                </a:solidFill>
                <a:latin typeface="Candara"/>
                <a:cs typeface="Candara"/>
              </a:rPr>
              <a:t> </a:t>
            </a:r>
            <a:r>
              <a:rPr sz="1600" spc="-10" dirty="0">
                <a:solidFill>
                  <a:srgbClr val="212121"/>
                </a:solidFill>
                <a:latin typeface="Candara"/>
                <a:cs typeface="Candara"/>
              </a:rPr>
              <a:t>happen,</a:t>
            </a:r>
            <a:r>
              <a:rPr sz="1600" spc="25" dirty="0">
                <a:solidFill>
                  <a:srgbClr val="212121"/>
                </a:solidFill>
                <a:latin typeface="Candara"/>
                <a:cs typeface="Candara"/>
              </a:rPr>
              <a:t> </a:t>
            </a:r>
            <a:r>
              <a:rPr sz="1600" spc="-5" dirty="0">
                <a:solidFill>
                  <a:srgbClr val="212121"/>
                </a:solidFill>
                <a:latin typeface="Candara"/>
                <a:cs typeface="Candara"/>
              </a:rPr>
              <a:t>we</a:t>
            </a:r>
            <a:r>
              <a:rPr sz="1600" spc="5" dirty="0">
                <a:solidFill>
                  <a:srgbClr val="212121"/>
                </a:solidFill>
                <a:latin typeface="Candara"/>
                <a:cs typeface="Candara"/>
              </a:rPr>
              <a:t> </a:t>
            </a:r>
            <a:r>
              <a:rPr sz="1600" spc="-5" dirty="0">
                <a:solidFill>
                  <a:srgbClr val="212121"/>
                </a:solidFill>
                <a:latin typeface="Candara"/>
                <a:cs typeface="Candara"/>
              </a:rPr>
              <a:t>design</a:t>
            </a:r>
            <a:r>
              <a:rPr sz="1600" dirty="0">
                <a:solidFill>
                  <a:srgbClr val="212121"/>
                </a:solidFill>
                <a:latin typeface="Candara"/>
                <a:cs typeface="Candara"/>
              </a:rPr>
              <a:t> </a:t>
            </a:r>
            <a:r>
              <a:rPr sz="1600" spc="-5" dirty="0">
                <a:solidFill>
                  <a:srgbClr val="212121"/>
                </a:solidFill>
                <a:latin typeface="Candara"/>
                <a:cs typeface="Candara"/>
              </a:rPr>
              <a:t>perfect</a:t>
            </a:r>
            <a:r>
              <a:rPr sz="1600" spc="35" dirty="0">
                <a:solidFill>
                  <a:srgbClr val="212121"/>
                </a:solidFill>
                <a:latin typeface="Candara"/>
                <a:cs typeface="Candara"/>
              </a:rPr>
              <a:t> </a:t>
            </a:r>
            <a:r>
              <a:rPr sz="1600" dirty="0">
                <a:solidFill>
                  <a:srgbClr val="212121"/>
                </a:solidFill>
                <a:latin typeface="Candara"/>
                <a:cs typeface="Candara"/>
              </a:rPr>
              <a:t>HQLs</a:t>
            </a:r>
            <a:r>
              <a:rPr sz="1600" spc="-5" dirty="0">
                <a:solidFill>
                  <a:srgbClr val="212121"/>
                </a:solidFill>
                <a:latin typeface="Candara"/>
                <a:cs typeface="Candara"/>
              </a:rPr>
              <a:t> </a:t>
            </a:r>
            <a:r>
              <a:rPr sz="1600" spc="-10" dirty="0">
                <a:solidFill>
                  <a:srgbClr val="212121"/>
                </a:solidFill>
                <a:latin typeface="Candara"/>
                <a:cs typeface="Candara"/>
              </a:rPr>
              <a:t>lead</a:t>
            </a:r>
            <a:r>
              <a:rPr sz="1600" spc="10" dirty="0">
                <a:solidFill>
                  <a:srgbClr val="212121"/>
                </a:solidFill>
                <a:latin typeface="Candara"/>
                <a:cs typeface="Candara"/>
              </a:rPr>
              <a:t> </a:t>
            </a:r>
            <a:r>
              <a:rPr sz="1600" spc="-5" dirty="0">
                <a:solidFill>
                  <a:srgbClr val="212121"/>
                </a:solidFill>
                <a:latin typeface="Candara"/>
                <a:cs typeface="Candara"/>
              </a:rPr>
              <a:t>generation</a:t>
            </a:r>
            <a:r>
              <a:rPr sz="1600" spc="25" dirty="0">
                <a:solidFill>
                  <a:srgbClr val="212121"/>
                </a:solidFill>
                <a:latin typeface="Candara"/>
                <a:cs typeface="Candara"/>
              </a:rPr>
              <a:t> </a:t>
            </a:r>
            <a:r>
              <a:rPr sz="1600" spc="-5" dirty="0">
                <a:solidFill>
                  <a:srgbClr val="212121"/>
                </a:solidFill>
                <a:latin typeface="Candara"/>
                <a:cs typeface="Candara"/>
              </a:rPr>
              <a:t>program.</a:t>
            </a:r>
            <a:endParaRPr sz="1600">
              <a:latin typeface="Candara"/>
              <a:cs typeface="Candara"/>
            </a:endParaRPr>
          </a:p>
        </p:txBody>
      </p:sp>
      <p:sp>
        <p:nvSpPr>
          <p:cNvPr id="5" name="object 5"/>
          <p:cNvSpPr/>
          <p:nvPr/>
        </p:nvSpPr>
        <p:spPr>
          <a:xfrm>
            <a:off x="4381500" y="4505959"/>
            <a:ext cx="848360" cy="627380"/>
          </a:xfrm>
          <a:custGeom>
            <a:avLst/>
            <a:gdLst/>
            <a:ahLst/>
            <a:cxnLst/>
            <a:rect l="l" t="t" r="r" b="b"/>
            <a:pathLst>
              <a:path w="848360" h="627379">
                <a:moveTo>
                  <a:pt x="424179" y="0"/>
                </a:moveTo>
                <a:lnTo>
                  <a:pt x="370962" y="2444"/>
                </a:lnTo>
                <a:lnTo>
                  <a:pt x="319720" y="9580"/>
                </a:lnTo>
                <a:lnTo>
                  <a:pt x="270850" y="21115"/>
                </a:lnTo>
                <a:lnTo>
                  <a:pt x="224750" y="36754"/>
                </a:lnTo>
                <a:lnTo>
                  <a:pt x="181816" y="56204"/>
                </a:lnTo>
                <a:lnTo>
                  <a:pt x="142446" y="79170"/>
                </a:lnTo>
                <a:lnTo>
                  <a:pt x="107037" y="105358"/>
                </a:lnTo>
                <a:lnTo>
                  <a:pt x="75986" y="134474"/>
                </a:lnTo>
                <a:lnTo>
                  <a:pt x="49690" y="166225"/>
                </a:lnTo>
                <a:lnTo>
                  <a:pt x="28546" y="200316"/>
                </a:lnTo>
                <a:lnTo>
                  <a:pt x="12952" y="236453"/>
                </a:lnTo>
                <a:lnTo>
                  <a:pt x="3304" y="274342"/>
                </a:lnTo>
                <a:lnTo>
                  <a:pt x="0" y="313689"/>
                </a:lnTo>
                <a:lnTo>
                  <a:pt x="3304" y="353037"/>
                </a:lnTo>
                <a:lnTo>
                  <a:pt x="12952" y="390926"/>
                </a:lnTo>
                <a:lnTo>
                  <a:pt x="28546" y="427063"/>
                </a:lnTo>
                <a:lnTo>
                  <a:pt x="49690" y="461154"/>
                </a:lnTo>
                <a:lnTo>
                  <a:pt x="75986" y="492905"/>
                </a:lnTo>
                <a:lnTo>
                  <a:pt x="107037" y="522021"/>
                </a:lnTo>
                <a:lnTo>
                  <a:pt x="142446" y="548209"/>
                </a:lnTo>
                <a:lnTo>
                  <a:pt x="181816" y="571175"/>
                </a:lnTo>
                <a:lnTo>
                  <a:pt x="224750" y="590625"/>
                </a:lnTo>
                <a:lnTo>
                  <a:pt x="270850" y="606264"/>
                </a:lnTo>
                <a:lnTo>
                  <a:pt x="319720" y="617799"/>
                </a:lnTo>
                <a:lnTo>
                  <a:pt x="370962" y="624935"/>
                </a:lnTo>
                <a:lnTo>
                  <a:pt x="424179" y="627379"/>
                </a:lnTo>
                <a:lnTo>
                  <a:pt x="477397" y="624935"/>
                </a:lnTo>
                <a:lnTo>
                  <a:pt x="528639" y="617799"/>
                </a:lnTo>
                <a:lnTo>
                  <a:pt x="577509" y="606264"/>
                </a:lnTo>
                <a:lnTo>
                  <a:pt x="623609" y="590625"/>
                </a:lnTo>
                <a:lnTo>
                  <a:pt x="666543" y="571175"/>
                </a:lnTo>
                <a:lnTo>
                  <a:pt x="705913" y="548209"/>
                </a:lnTo>
                <a:lnTo>
                  <a:pt x="741322" y="522021"/>
                </a:lnTo>
                <a:lnTo>
                  <a:pt x="772373" y="492905"/>
                </a:lnTo>
                <a:lnTo>
                  <a:pt x="798669" y="461154"/>
                </a:lnTo>
                <a:lnTo>
                  <a:pt x="819813" y="427063"/>
                </a:lnTo>
                <a:lnTo>
                  <a:pt x="835407" y="390926"/>
                </a:lnTo>
                <a:lnTo>
                  <a:pt x="845055" y="353037"/>
                </a:lnTo>
                <a:lnTo>
                  <a:pt x="848360" y="313689"/>
                </a:lnTo>
                <a:lnTo>
                  <a:pt x="845055" y="274342"/>
                </a:lnTo>
                <a:lnTo>
                  <a:pt x="835407" y="236453"/>
                </a:lnTo>
                <a:lnTo>
                  <a:pt x="819813" y="200316"/>
                </a:lnTo>
                <a:lnTo>
                  <a:pt x="798669" y="166225"/>
                </a:lnTo>
                <a:lnTo>
                  <a:pt x="772373" y="134474"/>
                </a:lnTo>
                <a:lnTo>
                  <a:pt x="741322" y="105358"/>
                </a:lnTo>
                <a:lnTo>
                  <a:pt x="705913" y="79170"/>
                </a:lnTo>
                <a:lnTo>
                  <a:pt x="666543" y="56204"/>
                </a:lnTo>
                <a:lnTo>
                  <a:pt x="623609" y="36754"/>
                </a:lnTo>
                <a:lnTo>
                  <a:pt x="577509" y="21115"/>
                </a:lnTo>
                <a:lnTo>
                  <a:pt x="528639" y="9580"/>
                </a:lnTo>
                <a:lnTo>
                  <a:pt x="477397" y="2444"/>
                </a:lnTo>
                <a:lnTo>
                  <a:pt x="424179" y="0"/>
                </a:lnTo>
                <a:close/>
              </a:path>
            </a:pathLst>
          </a:custGeom>
          <a:solidFill>
            <a:srgbClr val="FFFFFF">
              <a:alpha val="9803"/>
            </a:srgbClr>
          </a:solid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3957" y="434657"/>
            <a:ext cx="2614295" cy="391795"/>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Candara"/>
                <a:cs typeface="Candara"/>
              </a:rPr>
              <a:t>Demand</a:t>
            </a:r>
            <a:r>
              <a:rPr sz="2400" spc="-50" dirty="0">
                <a:solidFill>
                  <a:srgbClr val="FFFFFF"/>
                </a:solidFill>
                <a:latin typeface="Candara"/>
                <a:cs typeface="Candara"/>
              </a:rPr>
              <a:t> </a:t>
            </a:r>
            <a:r>
              <a:rPr sz="2400" spc="-5" dirty="0">
                <a:solidFill>
                  <a:srgbClr val="FFFFFF"/>
                </a:solidFill>
                <a:latin typeface="Candara"/>
                <a:cs typeface="Candara"/>
              </a:rPr>
              <a:t>Generation</a:t>
            </a:r>
            <a:endParaRPr sz="2400">
              <a:latin typeface="Candara"/>
              <a:cs typeface="Candara"/>
            </a:endParaRPr>
          </a:p>
        </p:txBody>
      </p:sp>
      <p:sp>
        <p:nvSpPr>
          <p:cNvPr id="3" name="object 3"/>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11</a:t>
            </a:r>
            <a:endParaRPr sz="1300">
              <a:latin typeface="Arial"/>
              <a:cs typeface="Arial"/>
            </a:endParaRPr>
          </a:p>
        </p:txBody>
      </p:sp>
      <p:sp>
        <p:nvSpPr>
          <p:cNvPr id="4" name="object 4"/>
          <p:cNvSpPr/>
          <p:nvPr/>
        </p:nvSpPr>
        <p:spPr>
          <a:xfrm>
            <a:off x="4381500" y="4505959"/>
            <a:ext cx="848360" cy="627380"/>
          </a:xfrm>
          <a:custGeom>
            <a:avLst/>
            <a:gdLst/>
            <a:ahLst/>
            <a:cxnLst/>
            <a:rect l="l" t="t" r="r" b="b"/>
            <a:pathLst>
              <a:path w="848360" h="627379">
                <a:moveTo>
                  <a:pt x="424179" y="0"/>
                </a:moveTo>
                <a:lnTo>
                  <a:pt x="370962" y="2444"/>
                </a:lnTo>
                <a:lnTo>
                  <a:pt x="319720" y="9580"/>
                </a:lnTo>
                <a:lnTo>
                  <a:pt x="270850" y="21115"/>
                </a:lnTo>
                <a:lnTo>
                  <a:pt x="224750" y="36754"/>
                </a:lnTo>
                <a:lnTo>
                  <a:pt x="181816" y="56204"/>
                </a:lnTo>
                <a:lnTo>
                  <a:pt x="142446" y="79170"/>
                </a:lnTo>
                <a:lnTo>
                  <a:pt x="107037" y="105358"/>
                </a:lnTo>
                <a:lnTo>
                  <a:pt x="75986" y="134474"/>
                </a:lnTo>
                <a:lnTo>
                  <a:pt x="49690" y="166225"/>
                </a:lnTo>
                <a:lnTo>
                  <a:pt x="28546" y="200316"/>
                </a:lnTo>
                <a:lnTo>
                  <a:pt x="12952" y="236453"/>
                </a:lnTo>
                <a:lnTo>
                  <a:pt x="3304" y="274342"/>
                </a:lnTo>
                <a:lnTo>
                  <a:pt x="0" y="313689"/>
                </a:lnTo>
                <a:lnTo>
                  <a:pt x="3304" y="353037"/>
                </a:lnTo>
                <a:lnTo>
                  <a:pt x="12952" y="390926"/>
                </a:lnTo>
                <a:lnTo>
                  <a:pt x="28546" y="427063"/>
                </a:lnTo>
                <a:lnTo>
                  <a:pt x="49690" y="461154"/>
                </a:lnTo>
                <a:lnTo>
                  <a:pt x="75986" y="492905"/>
                </a:lnTo>
                <a:lnTo>
                  <a:pt x="107037" y="522021"/>
                </a:lnTo>
                <a:lnTo>
                  <a:pt x="142446" y="548209"/>
                </a:lnTo>
                <a:lnTo>
                  <a:pt x="181816" y="571175"/>
                </a:lnTo>
                <a:lnTo>
                  <a:pt x="224750" y="590625"/>
                </a:lnTo>
                <a:lnTo>
                  <a:pt x="270850" y="606264"/>
                </a:lnTo>
                <a:lnTo>
                  <a:pt x="319720" y="617799"/>
                </a:lnTo>
                <a:lnTo>
                  <a:pt x="370962" y="624935"/>
                </a:lnTo>
                <a:lnTo>
                  <a:pt x="424179" y="627379"/>
                </a:lnTo>
                <a:lnTo>
                  <a:pt x="477397" y="624935"/>
                </a:lnTo>
                <a:lnTo>
                  <a:pt x="528639" y="617799"/>
                </a:lnTo>
                <a:lnTo>
                  <a:pt x="577509" y="606264"/>
                </a:lnTo>
                <a:lnTo>
                  <a:pt x="623609" y="590625"/>
                </a:lnTo>
                <a:lnTo>
                  <a:pt x="666543" y="571175"/>
                </a:lnTo>
                <a:lnTo>
                  <a:pt x="705913" y="548209"/>
                </a:lnTo>
                <a:lnTo>
                  <a:pt x="741322" y="522021"/>
                </a:lnTo>
                <a:lnTo>
                  <a:pt x="772373" y="492905"/>
                </a:lnTo>
                <a:lnTo>
                  <a:pt x="798669" y="461154"/>
                </a:lnTo>
                <a:lnTo>
                  <a:pt x="819813" y="427063"/>
                </a:lnTo>
                <a:lnTo>
                  <a:pt x="835407" y="390926"/>
                </a:lnTo>
                <a:lnTo>
                  <a:pt x="845055" y="353037"/>
                </a:lnTo>
                <a:lnTo>
                  <a:pt x="848360" y="313689"/>
                </a:lnTo>
                <a:lnTo>
                  <a:pt x="845055" y="274342"/>
                </a:lnTo>
                <a:lnTo>
                  <a:pt x="835407" y="236453"/>
                </a:lnTo>
                <a:lnTo>
                  <a:pt x="819813" y="200316"/>
                </a:lnTo>
                <a:lnTo>
                  <a:pt x="798669" y="166225"/>
                </a:lnTo>
                <a:lnTo>
                  <a:pt x="772373" y="134474"/>
                </a:lnTo>
                <a:lnTo>
                  <a:pt x="741322" y="105358"/>
                </a:lnTo>
                <a:lnTo>
                  <a:pt x="705913" y="79170"/>
                </a:lnTo>
                <a:lnTo>
                  <a:pt x="666543" y="56204"/>
                </a:lnTo>
                <a:lnTo>
                  <a:pt x="623609" y="36754"/>
                </a:lnTo>
                <a:lnTo>
                  <a:pt x="577509" y="21115"/>
                </a:lnTo>
                <a:lnTo>
                  <a:pt x="528639" y="9580"/>
                </a:lnTo>
                <a:lnTo>
                  <a:pt x="477397" y="2444"/>
                </a:lnTo>
                <a:lnTo>
                  <a:pt x="424179" y="0"/>
                </a:lnTo>
                <a:close/>
              </a:path>
            </a:pathLst>
          </a:custGeom>
          <a:solidFill>
            <a:srgbClr val="FFFFFF">
              <a:alpha val="9803"/>
            </a:srgbClr>
          </a:solidFill>
        </p:spPr>
        <p:txBody>
          <a:bodyPr wrap="square" lIns="0" tIns="0" rIns="0" bIns="0" rtlCol="0"/>
          <a:lstStyle/>
          <a:p>
            <a:endParaRPr/>
          </a:p>
        </p:txBody>
      </p:sp>
      <p:sp>
        <p:nvSpPr>
          <p:cNvPr id="5" name="object 5"/>
          <p:cNvSpPr txBox="1">
            <a:spLocks noGrp="1"/>
          </p:cNvSpPr>
          <p:nvPr>
            <p:ph type="title"/>
          </p:nvPr>
        </p:nvSpPr>
        <p:spPr>
          <a:xfrm>
            <a:off x="1260094" y="1036256"/>
            <a:ext cx="7230109" cy="935990"/>
          </a:xfrm>
          <a:prstGeom prst="rect">
            <a:avLst/>
          </a:prstGeom>
        </p:spPr>
        <p:txBody>
          <a:bodyPr vert="horz" wrap="square" lIns="0" tIns="43180" rIns="0" bIns="0" rtlCol="0">
            <a:spAutoFit/>
          </a:bodyPr>
          <a:lstStyle/>
          <a:p>
            <a:pPr marL="431800" marR="5080" indent="-419734">
              <a:lnSpc>
                <a:spcPct val="93300"/>
              </a:lnSpc>
              <a:spcBef>
                <a:spcPts val="340"/>
              </a:spcBef>
            </a:pPr>
            <a:r>
              <a:rPr sz="3000" u="none" dirty="0">
                <a:solidFill>
                  <a:srgbClr val="FF8600"/>
                </a:solidFill>
                <a:latin typeface="Cambria Math"/>
                <a:cs typeface="Cambria Math"/>
              </a:rPr>
              <a:t>▸</a:t>
            </a:r>
            <a:r>
              <a:rPr sz="3000" u="none" spc="135" dirty="0">
                <a:solidFill>
                  <a:srgbClr val="FF8600"/>
                </a:solidFill>
                <a:latin typeface="Cambria Math"/>
                <a:cs typeface="Cambria Math"/>
              </a:rPr>
              <a:t> </a:t>
            </a:r>
            <a:r>
              <a:rPr u="none" dirty="0">
                <a:solidFill>
                  <a:srgbClr val="212121"/>
                </a:solidFill>
              </a:rPr>
              <a:t>Our</a:t>
            </a:r>
            <a:r>
              <a:rPr u="none" spc="-15" dirty="0">
                <a:solidFill>
                  <a:srgbClr val="212121"/>
                </a:solidFill>
              </a:rPr>
              <a:t> </a:t>
            </a:r>
            <a:r>
              <a:rPr u="none" dirty="0">
                <a:solidFill>
                  <a:srgbClr val="212121"/>
                </a:solidFill>
              </a:rPr>
              <a:t>methodology</a:t>
            </a:r>
            <a:r>
              <a:rPr u="none" spc="5" dirty="0">
                <a:solidFill>
                  <a:srgbClr val="212121"/>
                </a:solidFill>
              </a:rPr>
              <a:t> </a:t>
            </a:r>
            <a:r>
              <a:rPr u="none" spc="-10" dirty="0">
                <a:solidFill>
                  <a:srgbClr val="212121"/>
                </a:solidFill>
              </a:rPr>
              <a:t>enables</a:t>
            </a:r>
            <a:r>
              <a:rPr u="none" spc="40" dirty="0">
                <a:solidFill>
                  <a:srgbClr val="212121"/>
                </a:solidFill>
              </a:rPr>
              <a:t> </a:t>
            </a:r>
            <a:r>
              <a:rPr u="none" dirty="0">
                <a:solidFill>
                  <a:srgbClr val="212121"/>
                </a:solidFill>
              </a:rPr>
              <a:t>the</a:t>
            </a:r>
            <a:r>
              <a:rPr u="none" spc="5" dirty="0">
                <a:solidFill>
                  <a:srgbClr val="212121"/>
                </a:solidFill>
              </a:rPr>
              <a:t> </a:t>
            </a:r>
            <a:r>
              <a:rPr u="none" spc="-5" dirty="0">
                <a:solidFill>
                  <a:srgbClr val="212121"/>
                </a:solidFill>
              </a:rPr>
              <a:t>Enterprise</a:t>
            </a:r>
            <a:r>
              <a:rPr u="none" spc="10" dirty="0">
                <a:solidFill>
                  <a:srgbClr val="212121"/>
                </a:solidFill>
              </a:rPr>
              <a:t> </a:t>
            </a:r>
            <a:r>
              <a:rPr u="none" dirty="0">
                <a:solidFill>
                  <a:srgbClr val="212121"/>
                </a:solidFill>
              </a:rPr>
              <a:t>to not</a:t>
            </a:r>
            <a:r>
              <a:rPr u="none" spc="25" dirty="0">
                <a:solidFill>
                  <a:srgbClr val="212121"/>
                </a:solidFill>
              </a:rPr>
              <a:t> </a:t>
            </a:r>
            <a:r>
              <a:rPr u="none" spc="-5" dirty="0">
                <a:solidFill>
                  <a:srgbClr val="212121"/>
                </a:solidFill>
              </a:rPr>
              <a:t>only</a:t>
            </a:r>
            <a:r>
              <a:rPr u="none" spc="5" dirty="0">
                <a:solidFill>
                  <a:srgbClr val="212121"/>
                </a:solidFill>
              </a:rPr>
              <a:t> </a:t>
            </a:r>
            <a:r>
              <a:rPr u="none" dirty="0">
                <a:solidFill>
                  <a:srgbClr val="212121"/>
                </a:solidFill>
              </a:rPr>
              <a:t>meet </a:t>
            </a:r>
            <a:r>
              <a:rPr u="none" spc="-10" dirty="0">
                <a:solidFill>
                  <a:srgbClr val="212121"/>
                </a:solidFill>
              </a:rPr>
              <a:t>revenue</a:t>
            </a:r>
            <a:r>
              <a:rPr u="none" spc="45" dirty="0">
                <a:solidFill>
                  <a:srgbClr val="212121"/>
                </a:solidFill>
              </a:rPr>
              <a:t> </a:t>
            </a:r>
            <a:r>
              <a:rPr u="none" spc="-5" dirty="0">
                <a:solidFill>
                  <a:srgbClr val="212121"/>
                </a:solidFill>
              </a:rPr>
              <a:t>goals,</a:t>
            </a:r>
            <a:r>
              <a:rPr u="none" spc="10" dirty="0">
                <a:solidFill>
                  <a:srgbClr val="212121"/>
                </a:solidFill>
              </a:rPr>
              <a:t> </a:t>
            </a:r>
            <a:r>
              <a:rPr u="none" spc="-5" dirty="0">
                <a:solidFill>
                  <a:srgbClr val="212121"/>
                </a:solidFill>
              </a:rPr>
              <a:t>but </a:t>
            </a:r>
            <a:r>
              <a:rPr u="none" dirty="0">
                <a:solidFill>
                  <a:srgbClr val="212121"/>
                </a:solidFill>
              </a:rPr>
              <a:t> </a:t>
            </a:r>
            <a:r>
              <a:rPr u="none" spc="-5" dirty="0">
                <a:solidFill>
                  <a:srgbClr val="212121"/>
                </a:solidFill>
              </a:rPr>
              <a:t>also</a:t>
            </a:r>
            <a:r>
              <a:rPr u="none" spc="15" dirty="0">
                <a:solidFill>
                  <a:srgbClr val="212121"/>
                </a:solidFill>
              </a:rPr>
              <a:t> </a:t>
            </a:r>
            <a:r>
              <a:rPr u="none" spc="-5" dirty="0">
                <a:solidFill>
                  <a:srgbClr val="212121"/>
                </a:solidFill>
              </a:rPr>
              <a:t>addresses</a:t>
            </a:r>
            <a:r>
              <a:rPr u="none" dirty="0">
                <a:solidFill>
                  <a:srgbClr val="212121"/>
                </a:solidFill>
              </a:rPr>
              <a:t> </a:t>
            </a:r>
            <a:r>
              <a:rPr u="none" spc="-5" dirty="0">
                <a:solidFill>
                  <a:srgbClr val="212121"/>
                </a:solidFill>
              </a:rPr>
              <a:t>core</a:t>
            </a:r>
            <a:r>
              <a:rPr u="none" spc="5" dirty="0">
                <a:solidFill>
                  <a:srgbClr val="212121"/>
                </a:solidFill>
              </a:rPr>
              <a:t> </a:t>
            </a:r>
            <a:r>
              <a:rPr u="none" spc="-5" dirty="0">
                <a:solidFill>
                  <a:srgbClr val="212121"/>
                </a:solidFill>
              </a:rPr>
              <a:t>marketing</a:t>
            </a:r>
            <a:r>
              <a:rPr u="none" spc="30" dirty="0">
                <a:solidFill>
                  <a:srgbClr val="212121"/>
                </a:solidFill>
              </a:rPr>
              <a:t> </a:t>
            </a:r>
            <a:r>
              <a:rPr u="none" spc="-10" dirty="0">
                <a:solidFill>
                  <a:srgbClr val="212121"/>
                </a:solidFill>
              </a:rPr>
              <a:t>and</a:t>
            </a:r>
            <a:r>
              <a:rPr u="none" spc="10" dirty="0">
                <a:solidFill>
                  <a:srgbClr val="212121"/>
                </a:solidFill>
              </a:rPr>
              <a:t> </a:t>
            </a:r>
            <a:r>
              <a:rPr u="none" spc="-5" dirty="0">
                <a:solidFill>
                  <a:srgbClr val="212121"/>
                </a:solidFill>
              </a:rPr>
              <a:t>sales</a:t>
            </a:r>
            <a:r>
              <a:rPr u="none" dirty="0">
                <a:solidFill>
                  <a:srgbClr val="212121"/>
                </a:solidFill>
              </a:rPr>
              <a:t> </a:t>
            </a:r>
            <a:r>
              <a:rPr u="none" spc="-5" dirty="0">
                <a:solidFill>
                  <a:srgbClr val="212121"/>
                </a:solidFill>
              </a:rPr>
              <a:t>requirements</a:t>
            </a:r>
            <a:r>
              <a:rPr u="none" spc="25" dirty="0">
                <a:solidFill>
                  <a:srgbClr val="212121"/>
                </a:solidFill>
              </a:rPr>
              <a:t> </a:t>
            </a:r>
            <a:r>
              <a:rPr u="none" dirty="0">
                <a:solidFill>
                  <a:srgbClr val="212121"/>
                </a:solidFill>
              </a:rPr>
              <a:t>to </a:t>
            </a:r>
            <a:r>
              <a:rPr u="none" spc="-5" dirty="0">
                <a:solidFill>
                  <a:srgbClr val="212121"/>
                </a:solidFill>
              </a:rPr>
              <a:t>increase</a:t>
            </a:r>
            <a:r>
              <a:rPr u="none" spc="50" dirty="0">
                <a:solidFill>
                  <a:srgbClr val="212121"/>
                </a:solidFill>
              </a:rPr>
              <a:t> </a:t>
            </a:r>
            <a:r>
              <a:rPr u="none" spc="-5" dirty="0">
                <a:solidFill>
                  <a:srgbClr val="212121"/>
                </a:solidFill>
              </a:rPr>
              <a:t>performance </a:t>
            </a:r>
            <a:r>
              <a:rPr u="none" spc="-335" dirty="0">
                <a:solidFill>
                  <a:srgbClr val="212121"/>
                </a:solidFill>
              </a:rPr>
              <a:t> </a:t>
            </a:r>
            <a:r>
              <a:rPr u="none" spc="-5" dirty="0">
                <a:solidFill>
                  <a:srgbClr val="212121"/>
                </a:solidFill>
              </a:rPr>
              <a:t>at</a:t>
            </a:r>
            <a:r>
              <a:rPr u="none" spc="10" dirty="0">
                <a:solidFill>
                  <a:srgbClr val="212121"/>
                </a:solidFill>
              </a:rPr>
              <a:t> </a:t>
            </a:r>
            <a:r>
              <a:rPr u="none" spc="-10" dirty="0">
                <a:solidFill>
                  <a:srgbClr val="212121"/>
                </a:solidFill>
              </a:rPr>
              <a:t>every</a:t>
            </a:r>
            <a:r>
              <a:rPr u="none" spc="25" dirty="0">
                <a:solidFill>
                  <a:srgbClr val="212121"/>
                </a:solidFill>
              </a:rPr>
              <a:t> </a:t>
            </a:r>
            <a:r>
              <a:rPr u="none" dirty="0">
                <a:solidFill>
                  <a:srgbClr val="212121"/>
                </a:solidFill>
              </a:rPr>
              <a:t>stage</a:t>
            </a:r>
            <a:r>
              <a:rPr u="none" spc="10" dirty="0">
                <a:solidFill>
                  <a:srgbClr val="212121"/>
                </a:solidFill>
              </a:rPr>
              <a:t> </a:t>
            </a:r>
            <a:r>
              <a:rPr u="none" spc="-5" dirty="0">
                <a:solidFill>
                  <a:srgbClr val="212121"/>
                </a:solidFill>
              </a:rPr>
              <a:t>in</a:t>
            </a:r>
            <a:r>
              <a:rPr u="none" spc="5" dirty="0">
                <a:solidFill>
                  <a:srgbClr val="212121"/>
                </a:solidFill>
              </a:rPr>
              <a:t> </a:t>
            </a:r>
            <a:r>
              <a:rPr u="none" dirty="0">
                <a:solidFill>
                  <a:srgbClr val="212121"/>
                </a:solidFill>
              </a:rPr>
              <a:t>terms of</a:t>
            </a:r>
            <a:r>
              <a:rPr u="none" spc="-10" dirty="0">
                <a:solidFill>
                  <a:srgbClr val="212121"/>
                </a:solidFill>
              </a:rPr>
              <a:t> </a:t>
            </a:r>
            <a:r>
              <a:rPr u="none" spc="-5" dirty="0">
                <a:solidFill>
                  <a:srgbClr val="212121"/>
                </a:solidFill>
              </a:rPr>
              <a:t>deal</a:t>
            </a:r>
            <a:r>
              <a:rPr u="none" dirty="0">
                <a:solidFill>
                  <a:srgbClr val="212121"/>
                </a:solidFill>
              </a:rPr>
              <a:t> </a:t>
            </a:r>
            <a:r>
              <a:rPr u="none" spc="-5" dirty="0">
                <a:solidFill>
                  <a:srgbClr val="212121"/>
                </a:solidFill>
              </a:rPr>
              <a:t>volume,</a:t>
            </a:r>
            <a:r>
              <a:rPr u="none" spc="25" dirty="0">
                <a:solidFill>
                  <a:srgbClr val="212121"/>
                </a:solidFill>
              </a:rPr>
              <a:t> </a:t>
            </a:r>
            <a:r>
              <a:rPr u="none" spc="-5" dirty="0">
                <a:solidFill>
                  <a:srgbClr val="212121"/>
                </a:solidFill>
              </a:rPr>
              <a:t>value</a:t>
            </a:r>
            <a:r>
              <a:rPr u="none" spc="30" dirty="0">
                <a:solidFill>
                  <a:srgbClr val="212121"/>
                </a:solidFill>
              </a:rPr>
              <a:t> </a:t>
            </a:r>
            <a:r>
              <a:rPr u="none" spc="-5" dirty="0">
                <a:solidFill>
                  <a:srgbClr val="212121"/>
                </a:solidFill>
              </a:rPr>
              <a:t>and</a:t>
            </a:r>
            <a:r>
              <a:rPr u="none" spc="10" dirty="0">
                <a:solidFill>
                  <a:srgbClr val="212121"/>
                </a:solidFill>
              </a:rPr>
              <a:t> </a:t>
            </a:r>
            <a:r>
              <a:rPr u="none" spc="-5" dirty="0">
                <a:solidFill>
                  <a:srgbClr val="212121"/>
                </a:solidFill>
              </a:rPr>
              <a:t>velocity.</a:t>
            </a:r>
            <a:endParaRPr sz="3000">
              <a:latin typeface="Cambria Math"/>
              <a:cs typeface="Cambria Math"/>
            </a:endParaRPr>
          </a:p>
        </p:txBody>
      </p:sp>
      <p:sp>
        <p:nvSpPr>
          <p:cNvPr id="6" name="object 6"/>
          <p:cNvSpPr txBox="1"/>
          <p:nvPr/>
        </p:nvSpPr>
        <p:spPr>
          <a:xfrm>
            <a:off x="1260094" y="2164969"/>
            <a:ext cx="7172325" cy="2719070"/>
          </a:xfrm>
          <a:prstGeom prst="rect">
            <a:avLst/>
          </a:prstGeom>
        </p:spPr>
        <p:txBody>
          <a:bodyPr vert="horz" wrap="square" lIns="0" tIns="70485" rIns="0" bIns="0" rtlCol="0">
            <a:spAutoFit/>
          </a:bodyPr>
          <a:lstStyle/>
          <a:p>
            <a:pPr marL="431800" marR="94615" indent="-419734">
              <a:lnSpc>
                <a:spcPct val="87300"/>
              </a:lnSpc>
              <a:spcBef>
                <a:spcPts val="555"/>
              </a:spcBef>
            </a:pPr>
            <a:r>
              <a:rPr sz="3000" dirty="0">
                <a:solidFill>
                  <a:srgbClr val="FF8600"/>
                </a:solidFill>
                <a:latin typeface="Cambria Math"/>
                <a:cs typeface="Cambria Math"/>
              </a:rPr>
              <a:t>▸</a:t>
            </a:r>
            <a:r>
              <a:rPr sz="3000" spc="125" dirty="0">
                <a:solidFill>
                  <a:srgbClr val="FF8600"/>
                </a:solidFill>
                <a:latin typeface="Cambria Math"/>
                <a:cs typeface="Cambria Math"/>
              </a:rPr>
              <a:t> </a:t>
            </a:r>
            <a:r>
              <a:rPr sz="1600" dirty="0">
                <a:solidFill>
                  <a:srgbClr val="212121"/>
                </a:solidFill>
                <a:latin typeface="Candara"/>
                <a:cs typeface="Candara"/>
              </a:rPr>
              <a:t>We</a:t>
            </a:r>
            <a:r>
              <a:rPr sz="1600" spc="-15" dirty="0">
                <a:solidFill>
                  <a:srgbClr val="212121"/>
                </a:solidFill>
                <a:latin typeface="Candara"/>
                <a:cs typeface="Candara"/>
              </a:rPr>
              <a:t> </a:t>
            </a:r>
            <a:r>
              <a:rPr sz="1600" spc="-5" dirty="0">
                <a:solidFill>
                  <a:srgbClr val="212121"/>
                </a:solidFill>
                <a:latin typeface="Candara"/>
                <a:cs typeface="Candara"/>
              </a:rPr>
              <a:t>have</a:t>
            </a:r>
            <a:r>
              <a:rPr sz="1600" spc="30" dirty="0">
                <a:solidFill>
                  <a:srgbClr val="212121"/>
                </a:solidFill>
                <a:latin typeface="Candara"/>
                <a:cs typeface="Candara"/>
              </a:rPr>
              <a:t> </a:t>
            </a:r>
            <a:r>
              <a:rPr sz="1600" spc="-5" dirty="0">
                <a:solidFill>
                  <a:srgbClr val="212121"/>
                </a:solidFill>
                <a:latin typeface="Candara"/>
                <a:cs typeface="Candara"/>
              </a:rPr>
              <a:t>been</a:t>
            </a:r>
            <a:r>
              <a:rPr sz="1600" spc="25" dirty="0">
                <a:solidFill>
                  <a:srgbClr val="212121"/>
                </a:solidFill>
                <a:latin typeface="Candara"/>
                <a:cs typeface="Candara"/>
              </a:rPr>
              <a:t> </a:t>
            </a:r>
            <a:r>
              <a:rPr sz="1600" spc="-5" dirty="0">
                <a:solidFill>
                  <a:srgbClr val="212121"/>
                </a:solidFill>
                <a:latin typeface="Candara"/>
                <a:cs typeface="Candara"/>
              </a:rPr>
              <a:t>helping</a:t>
            </a:r>
            <a:r>
              <a:rPr sz="1600" spc="20" dirty="0">
                <a:solidFill>
                  <a:srgbClr val="212121"/>
                </a:solidFill>
                <a:latin typeface="Candara"/>
                <a:cs typeface="Candara"/>
              </a:rPr>
              <a:t> </a:t>
            </a:r>
            <a:r>
              <a:rPr sz="1600" dirty="0">
                <a:solidFill>
                  <a:srgbClr val="212121"/>
                </a:solidFill>
                <a:latin typeface="Candara"/>
                <a:cs typeface="Candara"/>
              </a:rPr>
              <a:t>our </a:t>
            </a:r>
            <a:r>
              <a:rPr sz="1600" spc="-5" dirty="0">
                <a:solidFill>
                  <a:srgbClr val="212121"/>
                </a:solidFill>
                <a:latin typeface="Candara"/>
                <a:cs typeface="Candara"/>
              </a:rPr>
              <a:t>clients</a:t>
            </a:r>
            <a:r>
              <a:rPr sz="1600" spc="15" dirty="0">
                <a:solidFill>
                  <a:srgbClr val="212121"/>
                </a:solidFill>
                <a:latin typeface="Candara"/>
                <a:cs typeface="Candara"/>
              </a:rPr>
              <a:t> </a:t>
            </a:r>
            <a:r>
              <a:rPr sz="1600" dirty="0">
                <a:solidFill>
                  <a:srgbClr val="212121"/>
                </a:solidFill>
                <a:latin typeface="Candara"/>
                <a:cs typeface="Candara"/>
              </a:rPr>
              <a:t>to</a:t>
            </a:r>
            <a:r>
              <a:rPr sz="1600" spc="-5" dirty="0">
                <a:solidFill>
                  <a:srgbClr val="212121"/>
                </a:solidFill>
                <a:latin typeface="Candara"/>
                <a:cs typeface="Candara"/>
              </a:rPr>
              <a:t> expand</a:t>
            </a:r>
            <a:r>
              <a:rPr sz="1600" spc="30" dirty="0">
                <a:solidFill>
                  <a:srgbClr val="212121"/>
                </a:solidFill>
                <a:latin typeface="Candara"/>
                <a:cs typeface="Candara"/>
              </a:rPr>
              <a:t> </a:t>
            </a:r>
            <a:r>
              <a:rPr sz="1600" spc="-5" dirty="0">
                <a:solidFill>
                  <a:srgbClr val="212121"/>
                </a:solidFill>
                <a:latin typeface="Candara"/>
                <a:cs typeface="Candara"/>
              </a:rPr>
              <a:t>their</a:t>
            </a:r>
            <a:r>
              <a:rPr sz="1600" spc="25" dirty="0">
                <a:solidFill>
                  <a:srgbClr val="212121"/>
                </a:solidFill>
                <a:latin typeface="Candara"/>
                <a:cs typeface="Candara"/>
              </a:rPr>
              <a:t> </a:t>
            </a:r>
            <a:r>
              <a:rPr sz="1600" dirty="0">
                <a:solidFill>
                  <a:srgbClr val="212121"/>
                </a:solidFill>
                <a:latin typeface="Candara"/>
                <a:cs typeface="Candara"/>
              </a:rPr>
              <a:t>customer</a:t>
            </a:r>
            <a:r>
              <a:rPr sz="1600" spc="-25" dirty="0">
                <a:solidFill>
                  <a:srgbClr val="212121"/>
                </a:solidFill>
                <a:latin typeface="Candara"/>
                <a:cs typeface="Candara"/>
              </a:rPr>
              <a:t> </a:t>
            </a:r>
            <a:r>
              <a:rPr sz="1600" spc="-5" dirty="0">
                <a:solidFill>
                  <a:srgbClr val="212121"/>
                </a:solidFill>
                <a:latin typeface="Candara"/>
                <a:cs typeface="Candara"/>
              </a:rPr>
              <a:t>base</a:t>
            </a:r>
            <a:r>
              <a:rPr sz="1600" spc="5" dirty="0">
                <a:solidFill>
                  <a:srgbClr val="212121"/>
                </a:solidFill>
                <a:latin typeface="Candara"/>
                <a:cs typeface="Candara"/>
              </a:rPr>
              <a:t> </a:t>
            </a:r>
            <a:r>
              <a:rPr sz="1600" spc="-5" dirty="0">
                <a:solidFill>
                  <a:srgbClr val="212121"/>
                </a:solidFill>
                <a:latin typeface="Candara"/>
                <a:cs typeface="Candara"/>
              </a:rPr>
              <a:t>and</a:t>
            </a:r>
            <a:r>
              <a:rPr sz="1600" spc="10" dirty="0">
                <a:solidFill>
                  <a:srgbClr val="212121"/>
                </a:solidFill>
                <a:latin typeface="Candara"/>
                <a:cs typeface="Candara"/>
              </a:rPr>
              <a:t> </a:t>
            </a:r>
            <a:r>
              <a:rPr sz="1600" spc="-5" dirty="0">
                <a:solidFill>
                  <a:srgbClr val="212121"/>
                </a:solidFill>
                <a:latin typeface="Candara"/>
                <a:cs typeface="Candara"/>
              </a:rPr>
              <a:t>increase </a:t>
            </a:r>
            <a:r>
              <a:rPr sz="1600" spc="-335" dirty="0">
                <a:solidFill>
                  <a:srgbClr val="212121"/>
                </a:solidFill>
                <a:latin typeface="Candara"/>
                <a:cs typeface="Candara"/>
              </a:rPr>
              <a:t> </a:t>
            </a:r>
            <a:r>
              <a:rPr sz="1600" spc="-10" dirty="0">
                <a:solidFill>
                  <a:srgbClr val="212121"/>
                </a:solidFill>
                <a:latin typeface="Candara"/>
                <a:cs typeface="Candara"/>
              </a:rPr>
              <a:t>revenue</a:t>
            </a:r>
            <a:r>
              <a:rPr sz="1600" spc="30" dirty="0">
                <a:solidFill>
                  <a:srgbClr val="212121"/>
                </a:solidFill>
                <a:latin typeface="Candara"/>
                <a:cs typeface="Candara"/>
              </a:rPr>
              <a:t> </a:t>
            </a:r>
            <a:r>
              <a:rPr sz="1600" spc="-5" dirty="0">
                <a:solidFill>
                  <a:srgbClr val="212121"/>
                </a:solidFill>
                <a:latin typeface="Candara"/>
                <a:cs typeface="Candara"/>
              </a:rPr>
              <a:t>through</a:t>
            </a:r>
            <a:r>
              <a:rPr sz="1600" spc="5" dirty="0">
                <a:solidFill>
                  <a:srgbClr val="212121"/>
                </a:solidFill>
                <a:latin typeface="Candara"/>
                <a:cs typeface="Candara"/>
              </a:rPr>
              <a:t> </a:t>
            </a:r>
            <a:r>
              <a:rPr sz="1600" dirty="0">
                <a:solidFill>
                  <a:srgbClr val="212121"/>
                </a:solidFill>
                <a:latin typeface="Candara"/>
                <a:cs typeface="Candara"/>
              </a:rPr>
              <a:t>our </a:t>
            </a:r>
            <a:r>
              <a:rPr sz="1600" spc="-5" dirty="0">
                <a:solidFill>
                  <a:srgbClr val="212121"/>
                </a:solidFill>
                <a:latin typeface="Candara"/>
                <a:cs typeface="Candara"/>
              </a:rPr>
              <a:t>unique</a:t>
            </a:r>
            <a:r>
              <a:rPr sz="1600" spc="5" dirty="0">
                <a:solidFill>
                  <a:srgbClr val="212121"/>
                </a:solidFill>
                <a:latin typeface="Candara"/>
                <a:cs typeface="Candara"/>
              </a:rPr>
              <a:t> </a:t>
            </a:r>
            <a:r>
              <a:rPr sz="1600" spc="-5" dirty="0">
                <a:solidFill>
                  <a:srgbClr val="212121"/>
                </a:solidFill>
                <a:latin typeface="Candara"/>
                <a:cs typeface="Candara"/>
              </a:rPr>
              <a:t>end</a:t>
            </a:r>
            <a:r>
              <a:rPr sz="1600" spc="10" dirty="0">
                <a:solidFill>
                  <a:srgbClr val="212121"/>
                </a:solidFill>
                <a:latin typeface="Candara"/>
                <a:cs typeface="Candara"/>
              </a:rPr>
              <a:t> </a:t>
            </a:r>
            <a:r>
              <a:rPr sz="1600" dirty="0">
                <a:solidFill>
                  <a:srgbClr val="212121"/>
                </a:solidFill>
                <a:latin typeface="Candara"/>
                <a:cs typeface="Candara"/>
              </a:rPr>
              <a:t>to </a:t>
            </a:r>
            <a:r>
              <a:rPr sz="1600" spc="-5" dirty="0">
                <a:solidFill>
                  <a:srgbClr val="212121"/>
                </a:solidFill>
                <a:latin typeface="Candara"/>
                <a:cs typeface="Candara"/>
              </a:rPr>
              <a:t>end</a:t>
            </a:r>
            <a:r>
              <a:rPr sz="1600" spc="10" dirty="0">
                <a:solidFill>
                  <a:srgbClr val="212121"/>
                </a:solidFill>
                <a:latin typeface="Candara"/>
                <a:cs typeface="Candara"/>
              </a:rPr>
              <a:t> </a:t>
            </a:r>
            <a:r>
              <a:rPr sz="1600" spc="-5" dirty="0">
                <a:solidFill>
                  <a:srgbClr val="212121"/>
                </a:solidFill>
                <a:latin typeface="Candara"/>
                <a:cs typeface="Candara"/>
              </a:rPr>
              <a:t>Demand</a:t>
            </a:r>
            <a:r>
              <a:rPr sz="1600" spc="-10" dirty="0">
                <a:solidFill>
                  <a:srgbClr val="212121"/>
                </a:solidFill>
                <a:latin typeface="Candara"/>
                <a:cs typeface="Candara"/>
              </a:rPr>
              <a:t> </a:t>
            </a:r>
            <a:r>
              <a:rPr sz="1600" dirty="0">
                <a:solidFill>
                  <a:srgbClr val="212121"/>
                </a:solidFill>
                <a:latin typeface="Candara"/>
                <a:cs typeface="Candara"/>
              </a:rPr>
              <a:t>Gen</a:t>
            </a:r>
            <a:r>
              <a:rPr sz="1600" spc="5" dirty="0">
                <a:solidFill>
                  <a:srgbClr val="212121"/>
                </a:solidFill>
                <a:latin typeface="Candara"/>
                <a:cs typeface="Candara"/>
              </a:rPr>
              <a:t> </a:t>
            </a:r>
            <a:r>
              <a:rPr sz="1600" spc="-5" dirty="0">
                <a:solidFill>
                  <a:srgbClr val="212121"/>
                </a:solidFill>
                <a:latin typeface="Candara"/>
                <a:cs typeface="Candara"/>
              </a:rPr>
              <a:t>practice</a:t>
            </a:r>
            <a:endParaRPr sz="1600">
              <a:latin typeface="Candara"/>
              <a:cs typeface="Candara"/>
            </a:endParaRPr>
          </a:p>
          <a:p>
            <a:pPr marL="431800" marR="478155">
              <a:lnSpc>
                <a:spcPct val="100000"/>
              </a:lnSpc>
              <a:spcBef>
                <a:spcPts val="5"/>
              </a:spcBef>
            </a:pPr>
            <a:r>
              <a:rPr sz="1600" dirty="0">
                <a:solidFill>
                  <a:srgbClr val="212121"/>
                </a:solidFill>
                <a:latin typeface="Candara"/>
                <a:cs typeface="Candara"/>
              </a:rPr>
              <a:t>Your </a:t>
            </a:r>
            <a:r>
              <a:rPr sz="1600" spc="-10" dirty="0">
                <a:solidFill>
                  <a:srgbClr val="212121"/>
                </a:solidFill>
                <a:latin typeface="Candara"/>
                <a:cs typeface="Candara"/>
              </a:rPr>
              <a:t>lead</a:t>
            </a:r>
            <a:r>
              <a:rPr sz="1600" spc="10" dirty="0">
                <a:solidFill>
                  <a:srgbClr val="212121"/>
                </a:solidFill>
                <a:latin typeface="Candara"/>
                <a:cs typeface="Candara"/>
              </a:rPr>
              <a:t> </a:t>
            </a:r>
            <a:r>
              <a:rPr sz="1600" spc="-5" dirty="0">
                <a:solidFill>
                  <a:srgbClr val="212121"/>
                </a:solidFill>
                <a:latin typeface="Candara"/>
                <a:cs typeface="Candara"/>
              </a:rPr>
              <a:t>generation</a:t>
            </a:r>
            <a:r>
              <a:rPr sz="1600" spc="30" dirty="0">
                <a:solidFill>
                  <a:srgbClr val="212121"/>
                </a:solidFill>
                <a:latin typeface="Candara"/>
                <a:cs typeface="Candara"/>
              </a:rPr>
              <a:t> </a:t>
            </a:r>
            <a:r>
              <a:rPr sz="1600" dirty="0">
                <a:solidFill>
                  <a:srgbClr val="212121"/>
                </a:solidFill>
                <a:latin typeface="Candara"/>
                <a:cs typeface="Candara"/>
              </a:rPr>
              <a:t>/</a:t>
            </a:r>
            <a:r>
              <a:rPr sz="1600" spc="-15" dirty="0">
                <a:solidFill>
                  <a:srgbClr val="212121"/>
                </a:solidFill>
                <a:latin typeface="Candara"/>
                <a:cs typeface="Candara"/>
              </a:rPr>
              <a:t> </a:t>
            </a:r>
            <a:r>
              <a:rPr sz="1600" dirty="0">
                <a:solidFill>
                  <a:srgbClr val="212121"/>
                </a:solidFill>
                <a:latin typeface="Candara"/>
                <a:cs typeface="Candara"/>
              </a:rPr>
              <a:t>content</a:t>
            </a:r>
            <a:r>
              <a:rPr sz="1600" spc="15" dirty="0">
                <a:solidFill>
                  <a:srgbClr val="212121"/>
                </a:solidFill>
                <a:latin typeface="Candara"/>
                <a:cs typeface="Candara"/>
              </a:rPr>
              <a:t> </a:t>
            </a:r>
            <a:r>
              <a:rPr sz="1600" spc="-5" dirty="0">
                <a:solidFill>
                  <a:srgbClr val="212121"/>
                </a:solidFill>
                <a:latin typeface="Candara"/>
                <a:cs typeface="Candara"/>
              </a:rPr>
              <a:t>syndication</a:t>
            </a:r>
            <a:r>
              <a:rPr sz="1600" spc="25" dirty="0">
                <a:solidFill>
                  <a:srgbClr val="212121"/>
                </a:solidFill>
                <a:latin typeface="Candara"/>
                <a:cs typeface="Candara"/>
              </a:rPr>
              <a:t> </a:t>
            </a:r>
            <a:r>
              <a:rPr sz="1600" spc="-5" dirty="0">
                <a:solidFill>
                  <a:srgbClr val="212121"/>
                </a:solidFill>
                <a:latin typeface="Candara"/>
                <a:cs typeface="Candara"/>
              </a:rPr>
              <a:t>campaigns</a:t>
            </a:r>
            <a:r>
              <a:rPr sz="1600" spc="40" dirty="0">
                <a:solidFill>
                  <a:srgbClr val="212121"/>
                </a:solidFill>
                <a:latin typeface="Candara"/>
                <a:cs typeface="Candara"/>
              </a:rPr>
              <a:t> </a:t>
            </a:r>
            <a:r>
              <a:rPr sz="1600" spc="-5" dirty="0">
                <a:solidFill>
                  <a:srgbClr val="212121"/>
                </a:solidFill>
                <a:latin typeface="Candara"/>
                <a:cs typeface="Candara"/>
              </a:rPr>
              <a:t>doesn’t</a:t>
            </a:r>
            <a:r>
              <a:rPr sz="1600" dirty="0">
                <a:solidFill>
                  <a:srgbClr val="212121"/>
                </a:solidFill>
                <a:latin typeface="Candara"/>
                <a:cs typeface="Candara"/>
              </a:rPr>
              <a:t> </a:t>
            </a:r>
            <a:r>
              <a:rPr sz="1600" spc="-10" dirty="0">
                <a:solidFill>
                  <a:srgbClr val="212121"/>
                </a:solidFill>
                <a:latin typeface="Candara"/>
                <a:cs typeface="Candara"/>
              </a:rPr>
              <a:t>yield</a:t>
            </a:r>
            <a:r>
              <a:rPr sz="1600" spc="30" dirty="0">
                <a:solidFill>
                  <a:srgbClr val="212121"/>
                </a:solidFill>
                <a:latin typeface="Candara"/>
                <a:cs typeface="Candara"/>
              </a:rPr>
              <a:t> </a:t>
            </a:r>
            <a:r>
              <a:rPr sz="1600" dirty="0">
                <a:solidFill>
                  <a:srgbClr val="212121"/>
                </a:solidFill>
                <a:latin typeface="Candara"/>
                <a:cs typeface="Candara"/>
              </a:rPr>
              <a:t>more </a:t>
            </a:r>
            <a:r>
              <a:rPr sz="1600" spc="-330" dirty="0">
                <a:solidFill>
                  <a:srgbClr val="212121"/>
                </a:solidFill>
                <a:latin typeface="Candara"/>
                <a:cs typeface="Candara"/>
              </a:rPr>
              <a:t> </a:t>
            </a:r>
            <a:r>
              <a:rPr sz="1600" dirty="0">
                <a:solidFill>
                  <a:srgbClr val="212121"/>
                </a:solidFill>
                <a:latin typeface="Candara"/>
                <a:cs typeface="Candara"/>
              </a:rPr>
              <a:t>customers.</a:t>
            </a:r>
            <a:endParaRPr sz="1600">
              <a:latin typeface="Candara"/>
              <a:cs typeface="Candara"/>
            </a:endParaRPr>
          </a:p>
          <a:p>
            <a:pPr marL="12700">
              <a:lnSpc>
                <a:spcPts val="3460"/>
              </a:lnSpc>
              <a:spcBef>
                <a:spcPts val="1120"/>
              </a:spcBef>
            </a:pPr>
            <a:r>
              <a:rPr sz="3000" dirty="0">
                <a:solidFill>
                  <a:srgbClr val="FF8600"/>
                </a:solidFill>
                <a:latin typeface="Cambria Math"/>
                <a:cs typeface="Cambria Math"/>
              </a:rPr>
              <a:t>▸</a:t>
            </a:r>
            <a:r>
              <a:rPr sz="3000" spc="130" dirty="0">
                <a:solidFill>
                  <a:srgbClr val="FF8600"/>
                </a:solidFill>
                <a:latin typeface="Cambria Math"/>
                <a:cs typeface="Cambria Math"/>
              </a:rPr>
              <a:t> </a:t>
            </a:r>
            <a:r>
              <a:rPr sz="1600" dirty="0">
                <a:solidFill>
                  <a:srgbClr val="212121"/>
                </a:solidFill>
                <a:latin typeface="Candara"/>
                <a:cs typeface="Candara"/>
              </a:rPr>
              <a:t>The</a:t>
            </a:r>
            <a:r>
              <a:rPr sz="1600" spc="5" dirty="0">
                <a:solidFill>
                  <a:srgbClr val="212121"/>
                </a:solidFill>
                <a:latin typeface="Candara"/>
                <a:cs typeface="Candara"/>
              </a:rPr>
              <a:t> </a:t>
            </a:r>
            <a:r>
              <a:rPr sz="1600" spc="-5" dirty="0">
                <a:solidFill>
                  <a:srgbClr val="212121"/>
                </a:solidFill>
                <a:latin typeface="Candara"/>
                <a:cs typeface="Candara"/>
              </a:rPr>
              <a:t>attendance</a:t>
            </a:r>
            <a:r>
              <a:rPr sz="1600" spc="5" dirty="0">
                <a:solidFill>
                  <a:srgbClr val="212121"/>
                </a:solidFill>
                <a:latin typeface="Candara"/>
                <a:cs typeface="Candara"/>
              </a:rPr>
              <a:t> </a:t>
            </a:r>
            <a:r>
              <a:rPr sz="1600" spc="-5" dirty="0">
                <a:solidFill>
                  <a:srgbClr val="212121"/>
                </a:solidFill>
                <a:latin typeface="Candara"/>
                <a:cs typeface="Candara"/>
              </a:rPr>
              <a:t>rate</a:t>
            </a:r>
            <a:r>
              <a:rPr sz="1600" spc="5" dirty="0">
                <a:solidFill>
                  <a:srgbClr val="212121"/>
                </a:solidFill>
                <a:latin typeface="Candara"/>
                <a:cs typeface="Candara"/>
              </a:rPr>
              <a:t> </a:t>
            </a:r>
            <a:r>
              <a:rPr sz="1600" dirty="0">
                <a:solidFill>
                  <a:srgbClr val="212121"/>
                </a:solidFill>
                <a:latin typeface="Candara"/>
                <a:cs typeface="Candara"/>
              </a:rPr>
              <a:t>of</a:t>
            </a:r>
            <a:r>
              <a:rPr sz="1600" spc="-10" dirty="0">
                <a:solidFill>
                  <a:srgbClr val="212121"/>
                </a:solidFill>
                <a:latin typeface="Candara"/>
                <a:cs typeface="Candara"/>
              </a:rPr>
              <a:t> </a:t>
            </a:r>
            <a:r>
              <a:rPr sz="1600" dirty="0">
                <a:solidFill>
                  <a:srgbClr val="212121"/>
                </a:solidFill>
                <a:latin typeface="Candara"/>
                <a:cs typeface="Candara"/>
              </a:rPr>
              <a:t>your</a:t>
            </a:r>
            <a:r>
              <a:rPr sz="1600" spc="25" dirty="0">
                <a:solidFill>
                  <a:srgbClr val="212121"/>
                </a:solidFill>
                <a:latin typeface="Candara"/>
                <a:cs typeface="Candara"/>
              </a:rPr>
              <a:t> </a:t>
            </a:r>
            <a:r>
              <a:rPr sz="1600" spc="-5" dirty="0">
                <a:solidFill>
                  <a:srgbClr val="212121"/>
                </a:solidFill>
                <a:latin typeface="Candara"/>
                <a:cs typeface="Candara"/>
              </a:rPr>
              <a:t>prospects</a:t>
            </a:r>
            <a:r>
              <a:rPr sz="1600" spc="20" dirty="0">
                <a:solidFill>
                  <a:srgbClr val="212121"/>
                </a:solidFill>
                <a:latin typeface="Candara"/>
                <a:cs typeface="Candara"/>
              </a:rPr>
              <a:t> </a:t>
            </a:r>
            <a:r>
              <a:rPr sz="1600" spc="-5" dirty="0">
                <a:solidFill>
                  <a:srgbClr val="212121"/>
                </a:solidFill>
                <a:latin typeface="Candara"/>
                <a:cs typeface="Candara"/>
              </a:rPr>
              <a:t>is</a:t>
            </a:r>
            <a:r>
              <a:rPr sz="1600" spc="15" dirty="0">
                <a:solidFill>
                  <a:srgbClr val="212121"/>
                </a:solidFill>
                <a:latin typeface="Candara"/>
                <a:cs typeface="Candara"/>
              </a:rPr>
              <a:t> </a:t>
            </a:r>
            <a:r>
              <a:rPr sz="1600" dirty="0">
                <a:solidFill>
                  <a:srgbClr val="212121"/>
                </a:solidFill>
                <a:latin typeface="Candara"/>
                <a:cs typeface="Candara"/>
              </a:rPr>
              <a:t>too </a:t>
            </a:r>
            <a:r>
              <a:rPr sz="1600" spc="-5" dirty="0">
                <a:solidFill>
                  <a:srgbClr val="212121"/>
                </a:solidFill>
                <a:latin typeface="Candara"/>
                <a:cs typeface="Candara"/>
              </a:rPr>
              <a:t>low</a:t>
            </a:r>
            <a:r>
              <a:rPr sz="1600" spc="5" dirty="0">
                <a:solidFill>
                  <a:srgbClr val="212121"/>
                </a:solidFill>
                <a:latin typeface="Candara"/>
                <a:cs typeface="Candara"/>
              </a:rPr>
              <a:t> </a:t>
            </a:r>
            <a:r>
              <a:rPr sz="1600" spc="-5" dirty="0">
                <a:solidFill>
                  <a:srgbClr val="212121"/>
                </a:solidFill>
                <a:latin typeface="Candara"/>
                <a:cs typeface="Candara"/>
              </a:rPr>
              <a:t>at </a:t>
            </a:r>
            <a:r>
              <a:rPr sz="1600" dirty="0">
                <a:solidFill>
                  <a:srgbClr val="212121"/>
                </a:solidFill>
                <a:latin typeface="Candara"/>
                <a:cs typeface="Candara"/>
              </a:rPr>
              <a:t>your</a:t>
            </a:r>
            <a:r>
              <a:rPr sz="1600" spc="25" dirty="0">
                <a:solidFill>
                  <a:srgbClr val="212121"/>
                </a:solidFill>
                <a:latin typeface="Candara"/>
                <a:cs typeface="Candara"/>
              </a:rPr>
              <a:t> </a:t>
            </a:r>
            <a:r>
              <a:rPr sz="1600" spc="-5" dirty="0">
                <a:solidFill>
                  <a:srgbClr val="212121"/>
                </a:solidFill>
                <a:latin typeface="Candara"/>
                <a:cs typeface="Candara"/>
              </a:rPr>
              <a:t>various</a:t>
            </a:r>
            <a:r>
              <a:rPr sz="1600" spc="40" dirty="0">
                <a:solidFill>
                  <a:srgbClr val="212121"/>
                </a:solidFill>
                <a:latin typeface="Candara"/>
                <a:cs typeface="Candara"/>
              </a:rPr>
              <a:t> </a:t>
            </a:r>
            <a:r>
              <a:rPr sz="1600" spc="-5" dirty="0">
                <a:solidFill>
                  <a:srgbClr val="212121"/>
                </a:solidFill>
                <a:latin typeface="Candara"/>
                <a:cs typeface="Candara"/>
              </a:rPr>
              <a:t>events.</a:t>
            </a:r>
            <a:endParaRPr sz="1600">
              <a:latin typeface="Candara"/>
              <a:cs typeface="Candara"/>
            </a:endParaRPr>
          </a:p>
          <a:p>
            <a:pPr marL="431800">
              <a:lnSpc>
                <a:spcPts val="1780"/>
              </a:lnSpc>
            </a:pPr>
            <a:r>
              <a:rPr sz="1600" dirty="0">
                <a:solidFill>
                  <a:srgbClr val="212121"/>
                </a:solidFill>
                <a:latin typeface="Candara"/>
                <a:cs typeface="Candara"/>
              </a:rPr>
              <a:t>Your </a:t>
            </a:r>
            <a:r>
              <a:rPr sz="1600" spc="-5" dirty="0">
                <a:solidFill>
                  <a:srgbClr val="212121"/>
                </a:solidFill>
                <a:latin typeface="Candara"/>
                <a:cs typeface="Candara"/>
              </a:rPr>
              <a:t>sales</a:t>
            </a:r>
            <a:r>
              <a:rPr sz="1600" spc="5" dirty="0">
                <a:solidFill>
                  <a:srgbClr val="212121"/>
                </a:solidFill>
                <a:latin typeface="Candara"/>
                <a:cs typeface="Candara"/>
              </a:rPr>
              <a:t> </a:t>
            </a:r>
            <a:r>
              <a:rPr sz="1600" spc="-5" dirty="0">
                <a:solidFill>
                  <a:srgbClr val="212121"/>
                </a:solidFill>
                <a:latin typeface="Candara"/>
                <a:cs typeface="Candara"/>
              </a:rPr>
              <a:t>team</a:t>
            </a:r>
            <a:r>
              <a:rPr sz="1600" spc="20" dirty="0">
                <a:solidFill>
                  <a:srgbClr val="212121"/>
                </a:solidFill>
                <a:latin typeface="Candara"/>
                <a:cs typeface="Candara"/>
              </a:rPr>
              <a:t> </a:t>
            </a:r>
            <a:r>
              <a:rPr sz="1600" spc="-10" dirty="0">
                <a:solidFill>
                  <a:srgbClr val="212121"/>
                </a:solidFill>
                <a:latin typeface="Candara"/>
                <a:cs typeface="Candara"/>
              </a:rPr>
              <a:t>calendar</a:t>
            </a:r>
            <a:r>
              <a:rPr sz="1600" spc="25" dirty="0">
                <a:solidFill>
                  <a:srgbClr val="212121"/>
                </a:solidFill>
                <a:latin typeface="Candara"/>
                <a:cs typeface="Candara"/>
              </a:rPr>
              <a:t> </a:t>
            </a:r>
            <a:r>
              <a:rPr sz="1600" spc="-5" dirty="0">
                <a:solidFill>
                  <a:srgbClr val="212121"/>
                </a:solidFill>
                <a:latin typeface="Candara"/>
                <a:cs typeface="Candara"/>
              </a:rPr>
              <a:t>is</a:t>
            </a:r>
            <a:r>
              <a:rPr sz="1600" spc="5" dirty="0">
                <a:solidFill>
                  <a:srgbClr val="212121"/>
                </a:solidFill>
                <a:latin typeface="Candara"/>
                <a:cs typeface="Candara"/>
              </a:rPr>
              <a:t> </a:t>
            </a:r>
            <a:r>
              <a:rPr sz="1600" spc="-10" dirty="0">
                <a:solidFill>
                  <a:srgbClr val="212121"/>
                </a:solidFill>
                <a:latin typeface="Candara"/>
                <a:cs typeface="Candara"/>
              </a:rPr>
              <a:t>wide</a:t>
            </a:r>
            <a:r>
              <a:rPr sz="1600" spc="30" dirty="0">
                <a:solidFill>
                  <a:srgbClr val="212121"/>
                </a:solidFill>
                <a:latin typeface="Candara"/>
                <a:cs typeface="Candara"/>
              </a:rPr>
              <a:t> </a:t>
            </a:r>
            <a:r>
              <a:rPr sz="1600" spc="-5" dirty="0">
                <a:solidFill>
                  <a:srgbClr val="212121"/>
                </a:solidFill>
                <a:latin typeface="Candara"/>
                <a:cs typeface="Candara"/>
              </a:rPr>
              <a:t>open</a:t>
            </a:r>
            <a:r>
              <a:rPr sz="1600" spc="10" dirty="0">
                <a:solidFill>
                  <a:srgbClr val="212121"/>
                </a:solidFill>
                <a:latin typeface="Candara"/>
                <a:cs typeface="Candara"/>
              </a:rPr>
              <a:t> </a:t>
            </a:r>
            <a:r>
              <a:rPr sz="1600" dirty="0">
                <a:solidFill>
                  <a:srgbClr val="212121"/>
                </a:solidFill>
                <a:latin typeface="Candara"/>
                <a:cs typeface="Candara"/>
              </a:rPr>
              <a:t>to</a:t>
            </a:r>
            <a:r>
              <a:rPr sz="1600" spc="5" dirty="0">
                <a:solidFill>
                  <a:srgbClr val="212121"/>
                </a:solidFill>
                <a:latin typeface="Candara"/>
                <a:cs typeface="Candara"/>
              </a:rPr>
              <a:t> </a:t>
            </a:r>
            <a:r>
              <a:rPr sz="1600" spc="-5" dirty="0">
                <a:solidFill>
                  <a:srgbClr val="212121"/>
                </a:solidFill>
                <a:latin typeface="Candara"/>
                <a:cs typeface="Candara"/>
              </a:rPr>
              <a:t>be</a:t>
            </a:r>
            <a:r>
              <a:rPr sz="1600" spc="5" dirty="0">
                <a:solidFill>
                  <a:srgbClr val="212121"/>
                </a:solidFill>
                <a:latin typeface="Candara"/>
                <a:cs typeface="Candara"/>
              </a:rPr>
              <a:t> </a:t>
            </a:r>
            <a:r>
              <a:rPr sz="1600" spc="-10" dirty="0">
                <a:solidFill>
                  <a:srgbClr val="212121"/>
                </a:solidFill>
                <a:latin typeface="Candara"/>
                <a:cs typeface="Candara"/>
              </a:rPr>
              <a:t>filled</a:t>
            </a:r>
            <a:r>
              <a:rPr sz="1600" spc="15" dirty="0">
                <a:solidFill>
                  <a:srgbClr val="212121"/>
                </a:solidFill>
                <a:latin typeface="Candara"/>
                <a:cs typeface="Candara"/>
              </a:rPr>
              <a:t> </a:t>
            </a:r>
            <a:r>
              <a:rPr sz="1600" spc="-5" dirty="0">
                <a:solidFill>
                  <a:srgbClr val="212121"/>
                </a:solidFill>
                <a:latin typeface="Candara"/>
                <a:cs typeface="Candara"/>
              </a:rPr>
              <a:t>with</a:t>
            </a:r>
            <a:r>
              <a:rPr sz="1600" spc="30" dirty="0">
                <a:solidFill>
                  <a:srgbClr val="212121"/>
                </a:solidFill>
                <a:latin typeface="Candara"/>
                <a:cs typeface="Candara"/>
              </a:rPr>
              <a:t> </a:t>
            </a:r>
            <a:r>
              <a:rPr sz="1600" spc="-5" dirty="0">
                <a:solidFill>
                  <a:srgbClr val="212121"/>
                </a:solidFill>
                <a:latin typeface="Candara"/>
                <a:cs typeface="Candara"/>
              </a:rPr>
              <a:t>confirmed</a:t>
            </a:r>
            <a:r>
              <a:rPr sz="1600" spc="10" dirty="0">
                <a:solidFill>
                  <a:srgbClr val="212121"/>
                </a:solidFill>
                <a:latin typeface="Candara"/>
                <a:cs typeface="Candara"/>
              </a:rPr>
              <a:t> </a:t>
            </a:r>
            <a:r>
              <a:rPr sz="1600" spc="-5" dirty="0">
                <a:solidFill>
                  <a:srgbClr val="212121"/>
                </a:solidFill>
                <a:latin typeface="Candara"/>
                <a:cs typeface="Candara"/>
              </a:rPr>
              <a:t>and qualified</a:t>
            </a:r>
            <a:endParaRPr sz="1600">
              <a:latin typeface="Candara"/>
              <a:cs typeface="Candara"/>
            </a:endParaRPr>
          </a:p>
          <a:p>
            <a:pPr marL="431800">
              <a:lnSpc>
                <a:spcPct val="100000"/>
              </a:lnSpc>
            </a:pPr>
            <a:r>
              <a:rPr sz="1600" spc="-5" dirty="0">
                <a:solidFill>
                  <a:srgbClr val="212121"/>
                </a:solidFill>
                <a:latin typeface="Candara"/>
                <a:cs typeface="Candara"/>
              </a:rPr>
              <a:t>appointments.</a:t>
            </a:r>
            <a:endParaRPr sz="1600">
              <a:latin typeface="Candara"/>
              <a:cs typeface="Candara"/>
            </a:endParaRPr>
          </a:p>
          <a:p>
            <a:pPr marL="431800" marR="442595">
              <a:lnSpc>
                <a:spcPct val="100000"/>
              </a:lnSpc>
              <a:spcBef>
                <a:spcPts val="5"/>
              </a:spcBef>
            </a:pPr>
            <a:r>
              <a:rPr sz="1600" dirty="0">
                <a:solidFill>
                  <a:srgbClr val="212121"/>
                </a:solidFill>
                <a:latin typeface="Candara"/>
                <a:cs typeface="Candara"/>
              </a:rPr>
              <a:t>You</a:t>
            </a:r>
            <a:r>
              <a:rPr sz="1600" spc="-10" dirty="0">
                <a:solidFill>
                  <a:srgbClr val="212121"/>
                </a:solidFill>
                <a:latin typeface="Candara"/>
                <a:cs typeface="Candara"/>
              </a:rPr>
              <a:t> </a:t>
            </a:r>
            <a:r>
              <a:rPr sz="1600" spc="-5" dirty="0">
                <a:solidFill>
                  <a:srgbClr val="212121"/>
                </a:solidFill>
                <a:latin typeface="Candara"/>
                <a:cs typeface="Candara"/>
              </a:rPr>
              <a:t>have</a:t>
            </a:r>
            <a:r>
              <a:rPr sz="1600" spc="30" dirty="0">
                <a:solidFill>
                  <a:srgbClr val="212121"/>
                </a:solidFill>
                <a:latin typeface="Candara"/>
                <a:cs typeface="Candara"/>
              </a:rPr>
              <a:t> </a:t>
            </a:r>
            <a:r>
              <a:rPr sz="1600" spc="-10" dirty="0">
                <a:solidFill>
                  <a:srgbClr val="212121"/>
                </a:solidFill>
                <a:latin typeface="Candara"/>
                <a:cs typeface="Candara"/>
              </a:rPr>
              <a:t>irrelevant</a:t>
            </a:r>
            <a:r>
              <a:rPr sz="1600" spc="50" dirty="0">
                <a:solidFill>
                  <a:srgbClr val="212121"/>
                </a:solidFill>
                <a:latin typeface="Candara"/>
                <a:cs typeface="Candara"/>
              </a:rPr>
              <a:t> </a:t>
            </a:r>
            <a:r>
              <a:rPr sz="1600" dirty="0">
                <a:solidFill>
                  <a:srgbClr val="212121"/>
                </a:solidFill>
                <a:latin typeface="Candara"/>
                <a:cs typeface="Candara"/>
              </a:rPr>
              <a:t>or </a:t>
            </a:r>
            <a:r>
              <a:rPr sz="1600" spc="-5" dirty="0">
                <a:solidFill>
                  <a:srgbClr val="212121"/>
                </a:solidFill>
                <a:latin typeface="Candara"/>
                <a:cs typeface="Candara"/>
              </a:rPr>
              <a:t>redundant</a:t>
            </a:r>
            <a:r>
              <a:rPr sz="1600" spc="5" dirty="0">
                <a:solidFill>
                  <a:srgbClr val="212121"/>
                </a:solidFill>
                <a:latin typeface="Candara"/>
                <a:cs typeface="Candara"/>
              </a:rPr>
              <a:t> </a:t>
            </a:r>
            <a:r>
              <a:rPr sz="1600" spc="-5" dirty="0">
                <a:solidFill>
                  <a:srgbClr val="212121"/>
                </a:solidFill>
                <a:latin typeface="Candara"/>
                <a:cs typeface="Candara"/>
              </a:rPr>
              <a:t>data</a:t>
            </a:r>
            <a:r>
              <a:rPr sz="1600" spc="5" dirty="0">
                <a:solidFill>
                  <a:srgbClr val="212121"/>
                </a:solidFill>
                <a:latin typeface="Candara"/>
                <a:cs typeface="Candara"/>
              </a:rPr>
              <a:t> </a:t>
            </a:r>
            <a:r>
              <a:rPr sz="1600" spc="-5" dirty="0">
                <a:solidFill>
                  <a:srgbClr val="212121"/>
                </a:solidFill>
                <a:latin typeface="Candara"/>
                <a:cs typeface="Candara"/>
              </a:rPr>
              <a:t>which</a:t>
            </a:r>
            <a:r>
              <a:rPr sz="1600" dirty="0">
                <a:solidFill>
                  <a:srgbClr val="212121"/>
                </a:solidFill>
                <a:latin typeface="Candara"/>
                <a:cs typeface="Candara"/>
              </a:rPr>
              <a:t> </a:t>
            </a:r>
            <a:r>
              <a:rPr sz="1600" spc="-5" dirty="0">
                <a:solidFill>
                  <a:srgbClr val="212121"/>
                </a:solidFill>
                <a:latin typeface="Candara"/>
                <a:cs typeface="Candara"/>
              </a:rPr>
              <a:t>is</a:t>
            </a:r>
            <a:r>
              <a:rPr sz="1600" spc="15" dirty="0">
                <a:solidFill>
                  <a:srgbClr val="212121"/>
                </a:solidFill>
                <a:latin typeface="Candara"/>
                <a:cs typeface="Candara"/>
              </a:rPr>
              <a:t> </a:t>
            </a:r>
            <a:r>
              <a:rPr sz="1600" dirty="0">
                <a:solidFill>
                  <a:srgbClr val="212121"/>
                </a:solidFill>
                <a:latin typeface="Candara"/>
                <a:cs typeface="Candara"/>
              </a:rPr>
              <a:t>not</a:t>
            </a:r>
            <a:r>
              <a:rPr sz="1600" spc="-5" dirty="0">
                <a:solidFill>
                  <a:srgbClr val="212121"/>
                </a:solidFill>
                <a:latin typeface="Candara"/>
                <a:cs typeface="Candara"/>
              </a:rPr>
              <a:t> helping</a:t>
            </a:r>
            <a:r>
              <a:rPr sz="1600" spc="45" dirty="0">
                <a:solidFill>
                  <a:srgbClr val="212121"/>
                </a:solidFill>
                <a:latin typeface="Candara"/>
                <a:cs typeface="Candara"/>
              </a:rPr>
              <a:t> </a:t>
            </a:r>
            <a:r>
              <a:rPr sz="1600" dirty="0">
                <a:solidFill>
                  <a:srgbClr val="212121"/>
                </a:solidFill>
                <a:latin typeface="Candara"/>
                <a:cs typeface="Candara"/>
              </a:rPr>
              <a:t>your </a:t>
            </a:r>
            <a:r>
              <a:rPr sz="1600" spc="-5" dirty="0">
                <a:solidFill>
                  <a:srgbClr val="212121"/>
                </a:solidFill>
                <a:latin typeface="Candara"/>
                <a:cs typeface="Candara"/>
              </a:rPr>
              <a:t>sales</a:t>
            </a:r>
            <a:r>
              <a:rPr sz="1600" spc="15" dirty="0">
                <a:solidFill>
                  <a:srgbClr val="212121"/>
                </a:solidFill>
                <a:latin typeface="Candara"/>
                <a:cs typeface="Candara"/>
              </a:rPr>
              <a:t> </a:t>
            </a:r>
            <a:r>
              <a:rPr sz="1600" spc="-5" dirty="0">
                <a:solidFill>
                  <a:srgbClr val="212121"/>
                </a:solidFill>
                <a:latin typeface="Candara"/>
                <a:cs typeface="Candara"/>
              </a:rPr>
              <a:t>and </a:t>
            </a:r>
            <a:r>
              <a:rPr sz="1600" spc="-335" dirty="0">
                <a:solidFill>
                  <a:srgbClr val="212121"/>
                </a:solidFill>
                <a:latin typeface="Candara"/>
                <a:cs typeface="Candara"/>
              </a:rPr>
              <a:t> </a:t>
            </a:r>
            <a:r>
              <a:rPr sz="1600" spc="-5" dirty="0">
                <a:solidFill>
                  <a:srgbClr val="212121"/>
                </a:solidFill>
                <a:latin typeface="Candara"/>
                <a:cs typeface="Candara"/>
              </a:rPr>
              <a:t>marketing</a:t>
            </a:r>
            <a:r>
              <a:rPr sz="1600" spc="20" dirty="0">
                <a:solidFill>
                  <a:srgbClr val="212121"/>
                </a:solidFill>
                <a:latin typeface="Candara"/>
                <a:cs typeface="Candara"/>
              </a:rPr>
              <a:t> </a:t>
            </a:r>
            <a:r>
              <a:rPr sz="1600" spc="-5" dirty="0">
                <a:solidFill>
                  <a:srgbClr val="212121"/>
                </a:solidFill>
                <a:latin typeface="Candara"/>
                <a:cs typeface="Candara"/>
              </a:rPr>
              <a:t>team</a:t>
            </a:r>
            <a:endParaRPr sz="1600">
              <a:latin typeface="Candara"/>
              <a:cs typeface="Candar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3957" y="437197"/>
            <a:ext cx="2132330" cy="391795"/>
          </a:xfrm>
          <a:prstGeom prst="rect">
            <a:avLst/>
          </a:prstGeom>
        </p:spPr>
        <p:txBody>
          <a:bodyPr vert="horz" wrap="square" lIns="0" tIns="12700" rIns="0" bIns="0" rtlCol="0">
            <a:spAutoFit/>
          </a:bodyPr>
          <a:lstStyle/>
          <a:p>
            <a:pPr marL="12700">
              <a:lnSpc>
                <a:spcPct val="100000"/>
              </a:lnSpc>
              <a:spcBef>
                <a:spcPts val="100"/>
              </a:spcBef>
            </a:pPr>
            <a:r>
              <a:rPr sz="2400" u="none" spc="-5" dirty="0">
                <a:solidFill>
                  <a:srgbClr val="FFFFFF"/>
                </a:solidFill>
              </a:rPr>
              <a:t>Email</a:t>
            </a:r>
            <a:r>
              <a:rPr sz="2400" u="none" spc="95" dirty="0">
                <a:solidFill>
                  <a:srgbClr val="FFFFFF"/>
                </a:solidFill>
              </a:rPr>
              <a:t> </a:t>
            </a:r>
            <a:r>
              <a:rPr sz="2400" u="none" spc="-5" dirty="0">
                <a:solidFill>
                  <a:srgbClr val="FFFFFF"/>
                </a:solidFill>
              </a:rPr>
              <a:t>Marketing</a:t>
            </a:r>
            <a:endParaRPr sz="2400"/>
          </a:p>
        </p:txBody>
      </p:sp>
      <p:sp>
        <p:nvSpPr>
          <p:cNvPr id="3" name="object 3"/>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12</a:t>
            </a:r>
            <a:endParaRPr sz="1300">
              <a:latin typeface="Arial"/>
              <a:cs typeface="Arial"/>
            </a:endParaRPr>
          </a:p>
        </p:txBody>
      </p:sp>
      <p:sp>
        <p:nvSpPr>
          <p:cNvPr id="4" name="object 4"/>
          <p:cNvSpPr txBox="1"/>
          <p:nvPr/>
        </p:nvSpPr>
        <p:spPr>
          <a:xfrm>
            <a:off x="1188719" y="893698"/>
            <a:ext cx="7332980" cy="3938904"/>
          </a:xfrm>
          <a:prstGeom prst="rect">
            <a:avLst/>
          </a:prstGeom>
        </p:spPr>
        <p:txBody>
          <a:bodyPr vert="horz" wrap="square" lIns="0" tIns="33655" rIns="0" bIns="0" rtlCol="0">
            <a:spAutoFit/>
          </a:bodyPr>
          <a:lstStyle/>
          <a:p>
            <a:pPr marL="431800" marR="27940" indent="-419100">
              <a:lnSpc>
                <a:spcPct val="95400"/>
              </a:lnSpc>
              <a:spcBef>
                <a:spcPts val="265"/>
              </a:spcBef>
            </a:pPr>
            <a:r>
              <a:rPr sz="3000" dirty="0">
                <a:solidFill>
                  <a:srgbClr val="FF8600"/>
                </a:solidFill>
                <a:latin typeface="Cambria Math"/>
                <a:cs typeface="Cambria Math"/>
              </a:rPr>
              <a:t>▸</a:t>
            </a:r>
            <a:r>
              <a:rPr sz="3000" spc="135" dirty="0">
                <a:solidFill>
                  <a:srgbClr val="FF8600"/>
                </a:solidFill>
                <a:latin typeface="Cambria Math"/>
                <a:cs typeface="Cambria Math"/>
              </a:rPr>
              <a:t> </a:t>
            </a:r>
            <a:r>
              <a:rPr sz="1600" spc="-5" dirty="0">
                <a:solidFill>
                  <a:srgbClr val="212121"/>
                </a:solidFill>
                <a:latin typeface="Candara"/>
                <a:cs typeface="Candara"/>
              </a:rPr>
              <a:t>Emails</a:t>
            </a:r>
            <a:r>
              <a:rPr sz="1600" spc="20" dirty="0">
                <a:solidFill>
                  <a:srgbClr val="212121"/>
                </a:solidFill>
                <a:latin typeface="Candara"/>
                <a:cs typeface="Candara"/>
              </a:rPr>
              <a:t> </a:t>
            </a:r>
            <a:r>
              <a:rPr sz="1600" spc="-10" dirty="0">
                <a:solidFill>
                  <a:srgbClr val="212121"/>
                </a:solidFill>
                <a:latin typeface="Candara"/>
                <a:cs typeface="Candara"/>
              </a:rPr>
              <a:t>provide</a:t>
            </a:r>
            <a:r>
              <a:rPr sz="1600" spc="30" dirty="0">
                <a:solidFill>
                  <a:srgbClr val="212121"/>
                </a:solidFill>
                <a:latin typeface="Candara"/>
                <a:cs typeface="Candara"/>
              </a:rPr>
              <a:t> </a:t>
            </a:r>
            <a:r>
              <a:rPr sz="1600" dirty="0">
                <a:solidFill>
                  <a:srgbClr val="212121"/>
                </a:solidFill>
                <a:latin typeface="Candara"/>
                <a:cs typeface="Candara"/>
              </a:rPr>
              <a:t>a</a:t>
            </a:r>
            <a:r>
              <a:rPr sz="1600" spc="5" dirty="0">
                <a:solidFill>
                  <a:srgbClr val="212121"/>
                </a:solidFill>
                <a:latin typeface="Candara"/>
                <a:cs typeface="Candara"/>
              </a:rPr>
              <a:t> </a:t>
            </a:r>
            <a:r>
              <a:rPr sz="1600" spc="-5" dirty="0">
                <a:solidFill>
                  <a:srgbClr val="212121"/>
                </a:solidFill>
                <a:latin typeface="Candara"/>
                <a:cs typeface="Candara"/>
              </a:rPr>
              <a:t>professional</a:t>
            </a:r>
            <a:r>
              <a:rPr sz="1600" spc="30" dirty="0">
                <a:solidFill>
                  <a:srgbClr val="212121"/>
                </a:solidFill>
                <a:latin typeface="Candara"/>
                <a:cs typeface="Candara"/>
              </a:rPr>
              <a:t> </a:t>
            </a:r>
            <a:r>
              <a:rPr sz="1600" spc="-5" dirty="0">
                <a:solidFill>
                  <a:srgbClr val="212121"/>
                </a:solidFill>
                <a:latin typeface="Candara"/>
                <a:cs typeface="Candara"/>
              </a:rPr>
              <a:t>and </a:t>
            </a:r>
            <a:r>
              <a:rPr sz="1600" spc="-10" dirty="0">
                <a:solidFill>
                  <a:srgbClr val="212121"/>
                </a:solidFill>
                <a:latin typeface="Candara"/>
                <a:cs typeface="Candara"/>
              </a:rPr>
              <a:t>direct</a:t>
            </a:r>
            <a:r>
              <a:rPr sz="1600" spc="35" dirty="0">
                <a:solidFill>
                  <a:srgbClr val="212121"/>
                </a:solidFill>
                <a:latin typeface="Candara"/>
                <a:cs typeface="Candara"/>
              </a:rPr>
              <a:t> </a:t>
            </a:r>
            <a:r>
              <a:rPr sz="1600" spc="-5" dirty="0">
                <a:solidFill>
                  <a:srgbClr val="212121"/>
                </a:solidFill>
                <a:latin typeface="Candara"/>
                <a:cs typeface="Candara"/>
              </a:rPr>
              <a:t>medium</a:t>
            </a:r>
            <a:r>
              <a:rPr sz="1600" spc="5" dirty="0">
                <a:solidFill>
                  <a:srgbClr val="212121"/>
                </a:solidFill>
                <a:latin typeface="Candara"/>
                <a:cs typeface="Candara"/>
              </a:rPr>
              <a:t> </a:t>
            </a:r>
            <a:r>
              <a:rPr sz="1600" spc="-5" dirty="0">
                <a:solidFill>
                  <a:srgbClr val="212121"/>
                </a:solidFill>
                <a:latin typeface="Candara"/>
                <a:cs typeface="Candara"/>
              </a:rPr>
              <a:t>that</a:t>
            </a:r>
            <a:r>
              <a:rPr sz="1600" dirty="0">
                <a:solidFill>
                  <a:srgbClr val="212121"/>
                </a:solidFill>
                <a:latin typeface="Candara"/>
                <a:cs typeface="Candara"/>
              </a:rPr>
              <a:t> </a:t>
            </a:r>
            <a:r>
              <a:rPr sz="1600" spc="-5" dirty="0">
                <a:solidFill>
                  <a:srgbClr val="212121"/>
                </a:solidFill>
                <a:latin typeface="Candara"/>
                <a:cs typeface="Candara"/>
              </a:rPr>
              <a:t>allows</a:t>
            </a:r>
            <a:r>
              <a:rPr sz="1600" spc="45" dirty="0">
                <a:solidFill>
                  <a:srgbClr val="212121"/>
                </a:solidFill>
                <a:latin typeface="Candara"/>
                <a:cs typeface="Candara"/>
              </a:rPr>
              <a:t> </a:t>
            </a:r>
            <a:r>
              <a:rPr sz="1600" spc="-5" dirty="0">
                <a:solidFill>
                  <a:srgbClr val="212121"/>
                </a:solidFill>
                <a:latin typeface="Candara"/>
                <a:cs typeface="Candara"/>
              </a:rPr>
              <a:t>businesses</a:t>
            </a:r>
            <a:r>
              <a:rPr sz="1600" spc="15" dirty="0">
                <a:solidFill>
                  <a:srgbClr val="212121"/>
                </a:solidFill>
                <a:latin typeface="Candara"/>
                <a:cs typeface="Candara"/>
              </a:rPr>
              <a:t> </a:t>
            </a:r>
            <a:r>
              <a:rPr sz="1600" dirty="0">
                <a:solidFill>
                  <a:srgbClr val="212121"/>
                </a:solidFill>
                <a:latin typeface="Candara"/>
                <a:cs typeface="Candara"/>
              </a:rPr>
              <a:t>to </a:t>
            </a:r>
            <a:r>
              <a:rPr sz="1600" spc="-5" dirty="0">
                <a:solidFill>
                  <a:srgbClr val="212121"/>
                </a:solidFill>
                <a:latin typeface="Candara"/>
                <a:cs typeface="Candara"/>
              </a:rPr>
              <a:t>reach </a:t>
            </a:r>
            <a:r>
              <a:rPr sz="1600" spc="-330" dirty="0">
                <a:solidFill>
                  <a:srgbClr val="212121"/>
                </a:solidFill>
                <a:latin typeface="Candara"/>
                <a:cs typeface="Candara"/>
              </a:rPr>
              <a:t> </a:t>
            </a:r>
            <a:r>
              <a:rPr sz="1600" dirty="0">
                <a:solidFill>
                  <a:srgbClr val="212121"/>
                </a:solidFill>
                <a:latin typeface="Candara"/>
                <a:cs typeface="Candara"/>
              </a:rPr>
              <a:t>out</a:t>
            </a:r>
            <a:r>
              <a:rPr sz="1600" spc="-5" dirty="0">
                <a:solidFill>
                  <a:srgbClr val="212121"/>
                </a:solidFill>
                <a:latin typeface="Candara"/>
                <a:cs typeface="Candara"/>
              </a:rPr>
              <a:t> </a:t>
            </a:r>
            <a:r>
              <a:rPr sz="1600" dirty="0">
                <a:solidFill>
                  <a:srgbClr val="212121"/>
                </a:solidFill>
                <a:latin typeface="Candara"/>
                <a:cs typeface="Candara"/>
              </a:rPr>
              <a:t>to</a:t>
            </a:r>
            <a:r>
              <a:rPr sz="1600" spc="15" dirty="0">
                <a:solidFill>
                  <a:srgbClr val="212121"/>
                </a:solidFill>
                <a:latin typeface="Candara"/>
                <a:cs typeface="Candara"/>
              </a:rPr>
              <a:t> </a:t>
            </a:r>
            <a:r>
              <a:rPr sz="1600" spc="-5" dirty="0">
                <a:solidFill>
                  <a:srgbClr val="212121"/>
                </a:solidFill>
                <a:latin typeface="Candara"/>
                <a:cs typeface="Candara"/>
              </a:rPr>
              <a:t>their</a:t>
            </a:r>
            <a:r>
              <a:rPr sz="1600" dirty="0">
                <a:solidFill>
                  <a:srgbClr val="212121"/>
                </a:solidFill>
                <a:latin typeface="Candara"/>
                <a:cs typeface="Candara"/>
              </a:rPr>
              <a:t> </a:t>
            </a:r>
            <a:r>
              <a:rPr sz="1600" spc="-5" dirty="0">
                <a:solidFill>
                  <a:srgbClr val="212121"/>
                </a:solidFill>
                <a:latin typeface="Candara"/>
                <a:cs typeface="Candara"/>
              </a:rPr>
              <a:t>leads</a:t>
            </a:r>
            <a:r>
              <a:rPr sz="1600" spc="15" dirty="0">
                <a:solidFill>
                  <a:srgbClr val="212121"/>
                </a:solidFill>
                <a:latin typeface="Candara"/>
                <a:cs typeface="Candara"/>
              </a:rPr>
              <a:t> </a:t>
            </a:r>
            <a:r>
              <a:rPr sz="1600" spc="-10" dirty="0">
                <a:solidFill>
                  <a:srgbClr val="212121"/>
                </a:solidFill>
                <a:latin typeface="Candara"/>
                <a:cs typeface="Candara"/>
              </a:rPr>
              <a:t>and </a:t>
            </a:r>
            <a:r>
              <a:rPr sz="1600" dirty="0">
                <a:solidFill>
                  <a:srgbClr val="212121"/>
                </a:solidFill>
                <a:latin typeface="Candara"/>
                <a:cs typeface="Candara"/>
              </a:rPr>
              <a:t>customers</a:t>
            </a:r>
            <a:r>
              <a:rPr sz="1600" spc="15" dirty="0">
                <a:solidFill>
                  <a:srgbClr val="212121"/>
                </a:solidFill>
                <a:latin typeface="Candara"/>
                <a:cs typeface="Candara"/>
              </a:rPr>
              <a:t> </a:t>
            </a:r>
            <a:r>
              <a:rPr sz="1600" spc="-5" dirty="0">
                <a:solidFill>
                  <a:srgbClr val="212121"/>
                </a:solidFill>
                <a:latin typeface="Candara"/>
                <a:cs typeface="Candara"/>
              </a:rPr>
              <a:t>legitimately.</a:t>
            </a:r>
            <a:r>
              <a:rPr sz="1600" spc="25" dirty="0">
                <a:solidFill>
                  <a:srgbClr val="212121"/>
                </a:solidFill>
                <a:latin typeface="Candara"/>
                <a:cs typeface="Candara"/>
              </a:rPr>
              <a:t> </a:t>
            </a:r>
            <a:r>
              <a:rPr sz="1600" spc="-5" dirty="0">
                <a:solidFill>
                  <a:srgbClr val="212121"/>
                </a:solidFill>
                <a:latin typeface="Candara"/>
                <a:cs typeface="Candara"/>
              </a:rPr>
              <a:t>When</a:t>
            </a:r>
            <a:r>
              <a:rPr sz="1600" dirty="0">
                <a:solidFill>
                  <a:srgbClr val="212121"/>
                </a:solidFill>
                <a:latin typeface="Candara"/>
                <a:cs typeface="Candara"/>
              </a:rPr>
              <a:t> </a:t>
            </a:r>
            <a:r>
              <a:rPr sz="1600" spc="-5" dirty="0">
                <a:solidFill>
                  <a:srgbClr val="212121"/>
                </a:solidFill>
                <a:latin typeface="Candara"/>
                <a:cs typeface="Candara"/>
              </a:rPr>
              <a:t>it </a:t>
            </a:r>
            <a:r>
              <a:rPr sz="1600" dirty="0">
                <a:solidFill>
                  <a:srgbClr val="212121"/>
                </a:solidFill>
                <a:latin typeface="Candara"/>
                <a:cs typeface="Candara"/>
              </a:rPr>
              <a:t>comes</a:t>
            </a:r>
            <a:r>
              <a:rPr sz="1600" spc="15" dirty="0">
                <a:solidFill>
                  <a:srgbClr val="212121"/>
                </a:solidFill>
                <a:latin typeface="Candara"/>
                <a:cs typeface="Candara"/>
              </a:rPr>
              <a:t> </a:t>
            </a:r>
            <a:r>
              <a:rPr sz="1600" dirty="0">
                <a:solidFill>
                  <a:srgbClr val="212121"/>
                </a:solidFill>
                <a:latin typeface="Candara"/>
                <a:cs typeface="Candara"/>
              </a:rPr>
              <a:t>to </a:t>
            </a:r>
            <a:r>
              <a:rPr sz="1600" spc="-5" dirty="0">
                <a:solidFill>
                  <a:srgbClr val="212121"/>
                </a:solidFill>
                <a:latin typeface="Candara"/>
                <a:cs typeface="Candara"/>
              </a:rPr>
              <a:t>business </a:t>
            </a:r>
            <a:r>
              <a:rPr sz="1600" dirty="0">
                <a:solidFill>
                  <a:srgbClr val="212121"/>
                </a:solidFill>
                <a:latin typeface="Candara"/>
                <a:cs typeface="Candara"/>
              </a:rPr>
              <a:t> </a:t>
            </a:r>
            <a:r>
              <a:rPr sz="1600" spc="-5" dirty="0">
                <a:solidFill>
                  <a:srgbClr val="212121"/>
                </a:solidFill>
                <a:latin typeface="Candara"/>
                <a:cs typeface="Candara"/>
              </a:rPr>
              <a:t>content,</a:t>
            </a:r>
            <a:r>
              <a:rPr sz="1600" spc="10" dirty="0">
                <a:solidFill>
                  <a:srgbClr val="212121"/>
                </a:solidFill>
                <a:latin typeface="Candara"/>
                <a:cs typeface="Candara"/>
              </a:rPr>
              <a:t> </a:t>
            </a:r>
            <a:r>
              <a:rPr sz="1600" spc="-5" dirty="0">
                <a:solidFill>
                  <a:srgbClr val="212121"/>
                </a:solidFill>
                <a:latin typeface="Candara"/>
                <a:cs typeface="Candara"/>
              </a:rPr>
              <a:t>consumers</a:t>
            </a:r>
            <a:r>
              <a:rPr sz="1600" spc="5" dirty="0">
                <a:solidFill>
                  <a:srgbClr val="212121"/>
                </a:solidFill>
                <a:latin typeface="Candara"/>
                <a:cs typeface="Candara"/>
              </a:rPr>
              <a:t> </a:t>
            </a:r>
            <a:r>
              <a:rPr sz="1600" spc="-10" dirty="0">
                <a:solidFill>
                  <a:srgbClr val="212121"/>
                </a:solidFill>
                <a:latin typeface="Candara"/>
                <a:cs typeface="Candara"/>
              </a:rPr>
              <a:t>prefer</a:t>
            </a:r>
            <a:r>
              <a:rPr sz="1600" spc="25" dirty="0">
                <a:solidFill>
                  <a:srgbClr val="212121"/>
                </a:solidFill>
                <a:latin typeface="Candara"/>
                <a:cs typeface="Candara"/>
              </a:rPr>
              <a:t> </a:t>
            </a:r>
            <a:r>
              <a:rPr sz="1600" dirty="0">
                <a:solidFill>
                  <a:srgbClr val="212121"/>
                </a:solidFill>
                <a:latin typeface="Candara"/>
                <a:cs typeface="Candara"/>
              </a:rPr>
              <a:t>to </a:t>
            </a:r>
            <a:r>
              <a:rPr sz="1600" spc="-5" dirty="0">
                <a:solidFill>
                  <a:srgbClr val="212121"/>
                </a:solidFill>
                <a:latin typeface="Candara"/>
                <a:cs typeface="Candara"/>
              </a:rPr>
              <a:t>be</a:t>
            </a:r>
            <a:r>
              <a:rPr sz="1600" spc="15" dirty="0">
                <a:solidFill>
                  <a:srgbClr val="212121"/>
                </a:solidFill>
                <a:latin typeface="Candara"/>
                <a:cs typeface="Candara"/>
              </a:rPr>
              <a:t> </a:t>
            </a:r>
            <a:r>
              <a:rPr sz="1600" spc="-5" dirty="0">
                <a:solidFill>
                  <a:srgbClr val="212121"/>
                </a:solidFill>
                <a:latin typeface="Candara"/>
                <a:cs typeface="Candara"/>
              </a:rPr>
              <a:t>contacted</a:t>
            </a:r>
            <a:r>
              <a:rPr sz="1600" spc="15" dirty="0">
                <a:solidFill>
                  <a:srgbClr val="212121"/>
                </a:solidFill>
                <a:latin typeface="Candara"/>
                <a:cs typeface="Candara"/>
              </a:rPr>
              <a:t> </a:t>
            </a:r>
            <a:r>
              <a:rPr sz="1600" spc="-5" dirty="0">
                <a:solidFill>
                  <a:srgbClr val="212121"/>
                </a:solidFill>
                <a:latin typeface="Candara"/>
                <a:cs typeface="Candara"/>
              </a:rPr>
              <a:t>through</a:t>
            </a:r>
            <a:r>
              <a:rPr sz="1600" spc="5" dirty="0">
                <a:solidFill>
                  <a:srgbClr val="212121"/>
                </a:solidFill>
                <a:latin typeface="Candara"/>
                <a:cs typeface="Candara"/>
              </a:rPr>
              <a:t> </a:t>
            </a:r>
            <a:r>
              <a:rPr sz="1600" spc="-5" dirty="0">
                <a:solidFill>
                  <a:srgbClr val="212121"/>
                </a:solidFill>
                <a:latin typeface="Candara"/>
                <a:cs typeface="Candara"/>
              </a:rPr>
              <a:t>email.</a:t>
            </a:r>
            <a:r>
              <a:rPr sz="1600" spc="15" dirty="0">
                <a:solidFill>
                  <a:srgbClr val="212121"/>
                </a:solidFill>
                <a:latin typeface="Candara"/>
                <a:cs typeface="Candara"/>
              </a:rPr>
              <a:t> </a:t>
            </a:r>
            <a:r>
              <a:rPr sz="1600" spc="-5" dirty="0">
                <a:solidFill>
                  <a:srgbClr val="212121"/>
                </a:solidFill>
                <a:latin typeface="Candara"/>
                <a:cs typeface="Candara"/>
              </a:rPr>
              <a:t>In</a:t>
            </a:r>
            <a:r>
              <a:rPr sz="1600" spc="5" dirty="0">
                <a:solidFill>
                  <a:srgbClr val="212121"/>
                </a:solidFill>
                <a:latin typeface="Candara"/>
                <a:cs typeface="Candara"/>
              </a:rPr>
              <a:t> </a:t>
            </a:r>
            <a:r>
              <a:rPr sz="1600" spc="-5" dirty="0">
                <a:solidFill>
                  <a:srgbClr val="212121"/>
                </a:solidFill>
                <a:latin typeface="Candara"/>
                <a:cs typeface="Candara"/>
              </a:rPr>
              <a:t>fact,</a:t>
            </a:r>
            <a:r>
              <a:rPr sz="1600" spc="20" dirty="0">
                <a:solidFill>
                  <a:srgbClr val="212121"/>
                </a:solidFill>
                <a:latin typeface="Candara"/>
                <a:cs typeface="Candara"/>
              </a:rPr>
              <a:t> </a:t>
            </a:r>
            <a:r>
              <a:rPr sz="1600" dirty="0">
                <a:solidFill>
                  <a:srgbClr val="212121"/>
                </a:solidFill>
                <a:latin typeface="Candara"/>
                <a:cs typeface="Candara"/>
              </a:rPr>
              <a:t>A</a:t>
            </a:r>
            <a:r>
              <a:rPr sz="1600" spc="10" dirty="0">
                <a:solidFill>
                  <a:srgbClr val="212121"/>
                </a:solidFill>
                <a:latin typeface="Candara"/>
                <a:cs typeface="Candara"/>
              </a:rPr>
              <a:t> </a:t>
            </a:r>
            <a:r>
              <a:rPr sz="1600" dirty="0">
                <a:solidFill>
                  <a:srgbClr val="212121"/>
                </a:solidFill>
                <a:latin typeface="Candara"/>
                <a:cs typeface="Candara"/>
              </a:rPr>
              <a:t>study</a:t>
            </a:r>
            <a:r>
              <a:rPr sz="1600" spc="-5" dirty="0">
                <a:solidFill>
                  <a:srgbClr val="212121"/>
                </a:solidFill>
                <a:latin typeface="Candara"/>
                <a:cs typeface="Candara"/>
              </a:rPr>
              <a:t> from </a:t>
            </a:r>
            <a:r>
              <a:rPr sz="1600" dirty="0">
                <a:solidFill>
                  <a:srgbClr val="212121"/>
                </a:solidFill>
                <a:latin typeface="Candara"/>
                <a:cs typeface="Candara"/>
              </a:rPr>
              <a:t> </a:t>
            </a:r>
            <a:r>
              <a:rPr sz="1600" spc="-10" dirty="0">
                <a:solidFill>
                  <a:srgbClr val="212121"/>
                </a:solidFill>
                <a:latin typeface="Candara"/>
                <a:cs typeface="Candara"/>
              </a:rPr>
              <a:t>Marketing</a:t>
            </a:r>
            <a:r>
              <a:rPr sz="1600" spc="25" dirty="0">
                <a:solidFill>
                  <a:srgbClr val="212121"/>
                </a:solidFill>
                <a:latin typeface="Candara"/>
                <a:cs typeface="Candara"/>
              </a:rPr>
              <a:t> </a:t>
            </a:r>
            <a:r>
              <a:rPr sz="1600" spc="-10" dirty="0">
                <a:solidFill>
                  <a:srgbClr val="212121"/>
                </a:solidFill>
                <a:latin typeface="Candara"/>
                <a:cs typeface="Candara"/>
              </a:rPr>
              <a:t>Sherpa</a:t>
            </a:r>
            <a:r>
              <a:rPr sz="1600" spc="30" dirty="0">
                <a:solidFill>
                  <a:srgbClr val="212121"/>
                </a:solidFill>
                <a:latin typeface="Candara"/>
                <a:cs typeface="Candara"/>
              </a:rPr>
              <a:t> </a:t>
            </a:r>
            <a:r>
              <a:rPr sz="1600" spc="-5" dirty="0">
                <a:solidFill>
                  <a:srgbClr val="212121"/>
                </a:solidFill>
                <a:latin typeface="Candara"/>
                <a:cs typeface="Candara"/>
              </a:rPr>
              <a:t>reports</a:t>
            </a:r>
            <a:r>
              <a:rPr sz="1600" spc="20" dirty="0">
                <a:solidFill>
                  <a:srgbClr val="212121"/>
                </a:solidFill>
                <a:latin typeface="Candara"/>
                <a:cs typeface="Candara"/>
              </a:rPr>
              <a:t> </a:t>
            </a:r>
            <a:r>
              <a:rPr sz="1600" spc="-5" dirty="0">
                <a:solidFill>
                  <a:srgbClr val="212121"/>
                </a:solidFill>
                <a:latin typeface="Candara"/>
                <a:cs typeface="Candara"/>
              </a:rPr>
              <a:t>that </a:t>
            </a:r>
            <a:r>
              <a:rPr sz="1600" dirty="0">
                <a:solidFill>
                  <a:srgbClr val="212121"/>
                </a:solidFill>
                <a:latin typeface="Candara"/>
                <a:cs typeface="Candara"/>
              </a:rPr>
              <a:t>72%</a:t>
            </a:r>
            <a:r>
              <a:rPr sz="1600" spc="15" dirty="0">
                <a:solidFill>
                  <a:srgbClr val="212121"/>
                </a:solidFill>
                <a:latin typeface="Candara"/>
                <a:cs typeface="Candara"/>
              </a:rPr>
              <a:t> </a:t>
            </a:r>
            <a:r>
              <a:rPr sz="1600" dirty="0">
                <a:solidFill>
                  <a:srgbClr val="212121"/>
                </a:solidFill>
                <a:latin typeface="Candara"/>
                <a:cs typeface="Candara"/>
              </a:rPr>
              <a:t>of</a:t>
            </a:r>
            <a:r>
              <a:rPr sz="1600" spc="15" dirty="0">
                <a:solidFill>
                  <a:srgbClr val="212121"/>
                </a:solidFill>
                <a:latin typeface="Candara"/>
                <a:cs typeface="Candara"/>
              </a:rPr>
              <a:t> </a:t>
            </a:r>
            <a:r>
              <a:rPr sz="1600" spc="-5" dirty="0">
                <a:solidFill>
                  <a:srgbClr val="212121"/>
                </a:solidFill>
                <a:latin typeface="Candara"/>
                <a:cs typeface="Candara"/>
              </a:rPr>
              <a:t>consumers</a:t>
            </a:r>
            <a:r>
              <a:rPr sz="1600" dirty="0">
                <a:solidFill>
                  <a:srgbClr val="212121"/>
                </a:solidFill>
                <a:latin typeface="Candara"/>
                <a:cs typeface="Candara"/>
              </a:rPr>
              <a:t> </a:t>
            </a:r>
            <a:r>
              <a:rPr sz="1600" spc="-10" dirty="0">
                <a:solidFill>
                  <a:srgbClr val="212121"/>
                </a:solidFill>
                <a:latin typeface="Candara"/>
                <a:cs typeface="Candara"/>
              </a:rPr>
              <a:t>prefer</a:t>
            </a:r>
            <a:r>
              <a:rPr sz="1600" spc="20" dirty="0">
                <a:solidFill>
                  <a:srgbClr val="212121"/>
                </a:solidFill>
                <a:latin typeface="Candara"/>
                <a:cs typeface="Candara"/>
              </a:rPr>
              <a:t> </a:t>
            </a:r>
            <a:r>
              <a:rPr sz="1600" dirty="0">
                <a:solidFill>
                  <a:srgbClr val="212121"/>
                </a:solidFill>
                <a:latin typeface="Candara"/>
                <a:cs typeface="Candara"/>
              </a:rPr>
              <a:t>to </a:t>
            </a:r>
            <a:r>
              <a:rPr sz="1600" spc="-10" dirty="0">
                <a:solidFill>
                  <a:srgbClr val="212121"/>
                </a:solidFill>
                <a:latin typeface="Candara"/>
                <a:cs typeface="Candara"/>
              </a:rPr>
              <a:t>receive</a:t>
            </a:r>
            <a:r>
              <a:rPr sz="1600" spc="45" dirty="0">
                <a:solidFill>
                  <a:srgbClr val="212121"/>
                </a:solidFill>
                <a:latin typeface="Candara"/>
                <a:cs typeface="Candara"/>
              </a:rPr>
              <a:t> </a:t>
            </a:r>
            <a:r>
              <a:rPr sz="1600" spc="-5" dirty="0">
                <a:solidFill>
                  <a:srgbClr val="212121"/>
                </a:solidFill>
                <a:latin typeface="Candara"/>
                <a:cs typeface="Candara"/>
              </a:rPr>
              <a:t>business</a:t>
            </a:r>
            <a:endParaRPr sz="1600">
              <a:latin typeface="Candara"/>
              <a:cs typeface="Candara"/>
            </a:endParaRPr>
          </a:p>
          <a:p>
            <a:pPr marL="431800" algn="just">
              <a:lnSpc>
                <a:spcPts val="1520"/>
              </a:lnSpc>
            </a:pPr>
            <a:r>
              <a:rPr sz="1600" spc="-5" dirty="0">
                <a:solidFill>
                  <a:srgbClr val="212121"/>
                </a:solidFill>
                <a:latin typeface="Candara"/>
                <a:cs typeface="Candara"/>
              </a:rPr>
              <a:t>messages</a:t>
            </a:r>
            <a:r>
              <a:rPr sz="1600" spc="-20" dirty="0">
                <a:solidFill>
                  <a:srgbClr val="212121"/>
                </a:solidFill>
                <a:latin typeface="Candara"/>
                <a:cs typeface="Candara"/>
              </a:rPr>
              <a:t> </a:t>
            </a:r>
            <a:r>
              <a:rPr sz="1600" spc="-5" dirty="0">
                <a:solidFill>
                  <a:srgbClr val="212121"/>
                </a:solidFill>
                <a:latin typeface="Candara"/>
                <a:cs typeface="Candara"/>
              </a:rPr>
              <a:t>through</a:t>
            </a:r>
            <a:r>
              <a:rPr sz="1600" spc="-10" dirty="0">
                <a:solidFill>
                  <a:srgbClr val="212121"/>
                </a:solidFill>
                <a:latin typeface="Candara"/>
                <a:cs typeface="Candara"/>
              </a:rPr>
              <a:t> </a:t>
            </a:r>
            <a:r>
              <a:rPr sz="1600" spc="-5" dirty="0">
                <a:solidFill>
                  <a:srgbClr val="212121"/>
                </a:solidFill>
                <a:latin typeface="Candara"/>
                <a:cs typeface="Candara"/>
              </a:rPr>
              <a:t>email.</a:t>
            </a:r>
            <a:endParaRPr sz="1600">
              <a:latin typeface="Candara"/>
              <a:cs typeface="Candara"/>
            </a:endParaRPr>
          </a:p>
          <a:p>
            <a:pPr marL="431800" marR="619125" indent="-419100">
              <a:lnSpc>
                <a:spcPct val="87300"/>
              </a:lnSpc>
              <a:spcBef>
                <a:spcPts val="55"/>
              </a:spcBef>
            </a:pPr>
            <a:r>
              <a:rPr sz="3000" dirty="0">
                <a:solidFill>
                  <a:srgbClr val="FF8600"/>
                </a:solidFill>
                <a:latin typeface="Cambria Math"/>
                <a:cs typeface="Cambria Math"/>
              </a:rPr>
              <a:t>▸</a:t>
            </a:r>
            <a:r>
              <a:rPr sz="3000" spc="120" dirty="0">
                <a:solidFill>
                  <a:srgbClr val="FF8600"/>
                </a:solidFill>
                <a:latin typeface="Cambria Math"/>
                <a:cs typeface="Cambria Math"/>
              </a:rPr>
              <a:t> </a:t>
            </a:r>
            <a:r>
              <a:rPr sz="1600" spc="-5" dirty="0">
                <a:solidFill>
                  <a:srgbClr val="212121"/>
                </a:solidFill>
                <a:latin typeface="Candara"/>
                <a:cs typeface="Candara"/>
              </a:rPr>
              <a:t>Here</a:t>
            </a:r>
            <a:r>
              <a:rPr sz="1600" dirty="0">
                <a:solidFill>
                  <a:srgbClr val="212121"/>
                </a:solidFill>
                <a:latin typeface="Candara"/>
                <a:cs typeface="Candara"/>
              </a:rPr>
              <a:t> </a:t>
            </a:r>
            <a:r>
              <a:rPr sz="1600" spc="-5" dirty="0">
                <a:solidFill>
                  <a:srgbClr val="212121"/>
                </a:solidFill>
                <a:latin typeface="Candara"/>
                <a:cs typeface="Candara"/>
              </a:rPr>
              <a:t>are</a:t>
            </a:r>
            <a:r>
              <a:rPr sz="1600" spc="5" dirty="0">
                <a:solidFill>
                  <a:srgbClr val="212121"/>
                </a:solidFill>
                <a:latin typeface="Candara"/>
                <a:cs typeface="Candara"/>
              </a:rPr>
              <a:t> </a:t>
            </a:r>
            <a:r>
              <a:rPr sz="1600" dirty="0">
                <a:solidFill>
                  <a:srgbClr val="212121"/>
                </a:solidFill>
                <a:latin typeface="Candara"/>
                <a:cs typeface="Candara"/>
              </a:rPr>
              <a:t>just</a:t>
            </a:r>
            <a:r>
              <a:rPr sz="1600" spc="10" dirty="0">
                <a:solidFill>
                  <a:srgbClr val="212121"/>
                </a:solidFill>
                <a:latin typeface="Candara"/>
                <a:cs typeface="Candara"/>
              </a:rPr>
              <a:t> </a:t>
            </a:r>
            <a:r>
              <a:rPr sz="1600" dirty="0">
                <a:solidFill>
                  <a:srgbClr val="212121"/>
                </a:solidFill>
                <a:latin typeface="Candara"/>
                <a:cs typeface="Candara"/>
              </a:rPr>
              <a:t>a few </a:t>
            </a:r>
            <a:r>
              <a:rPr sz="1600" spc="-5" dirty="0">
                <a:solidFill>
                  <a:srgbClr val="212121"/>
                </a:solidFill>
                <a:latin typeface="Candara"/>
                <a:cs typeface="Candara"/>
              </a:rPr>
              <a:t>reasons</a:t>
            </a:r>
            <a:r>
              <a:rPr sz="1600" spc="10" dirty="0">
                <a:solidFill>
                  <a:srgbClr val="212121"/>
                </a:solidFill>
                <a:latin typeface="Candara"/>
                <a:cs typeface="Candara"/>
              </a:rPr>
              <a:t> </a:t>
            </a:r>
            <a:r>
              <a:rPr sz="1600" spc="-5" dirty="0">
                <a:solidFill>
                  <a:srgbClr val="212121"/>
                </a:solidFill>
                <a:latin typeface="Candara"/>
                <a:cs typeface="Candara"/>
              </a:rPr>
              <a:t>why</a:t>
            </a:r>
            <a:r>
              <a:rPr sz="1600" dirty="0">
                <a:solidFill>
                  <a:srgbClr val="212121"/>
                </a:solidFill>
                <a:latin typeface="Candara"/>
                <a:cs typeface="Candara"/>
              </a:rPr>
              <a:t> </a:t>
            </a:r>
            <a:r>
              <a:rPr sz="1600" spc="-5" dirty="0">
                <a:solidFill>
                  <a:srgbClr val="212121"/>
                </a:solidFill>
                <a:latin typeface="Candara"/>
                <a:cs typeface="Candara"/>
              </a:rPr>
              <a:t>email</a:t>
            </a:r>
            <a:r>
              <a:rPr sz="1600" spc="5" dirty="0">
                <a:solidFill>
                  <a:srgbClr val="212121"/>
                </a:solidFill>
                <a:latin typeface="Candara"/>
                <a:cs typeface="Candara"/>
              </a:rPr>
              <a:t> </a:t>
            </a:r>
            <a:r>
              <a:rPr sz="1600" spc="-5" dirty="0">
                <a:solidFill>
                  <a:srgbClr val="212121"/>
                </a:solidFill>
                <a:latin typeface="Candara"/>
                <a:cs typeface="Candara"/>
              </a:rPr>
              <a:t>marketing</a:t>
            </a:r>
            <a:r>
              <a:rPr sz="1600" spc="20" dirty="0">
                <a:solidFill>
                  <a:srgbClr val="212121"/>
                </a:solidFill>
                <a:latin typeface="Candara"/>
                <a:cs typeface="Candara"/>
              </a:rPr>
              <a:t> </a:t>
            </a:r>
            <a:r>
              <a:rPr sz="1600" spc="-5" dirty="0">
                <a:solidFill>
                  <a:srgbClr val="212121"/>
                </a:solidFill>
                <a:latin typeface="Candara"/>
                <a:cs typeface="Candara"/>
              </a:rPr>
              <a:t>works</a:t>
            </a:r>
            <a:r>
              <a:rPr sz="1600" spc="10" dirty="0">
                <a:solidFill>
                  <a:srgbClr val="212121"/>
                </a:solidFill>
                <a:latin typeface="Candara"/>
                <a:cs typeface="Candara"/>
              </a:rPr>
              <a:t> </a:t>
            </a:r>
            <a:r>
              <a:rPr sz="1600" spc="-5" dirty="0">
                <a:solidFill>
                  <a:srgbClr val="212121"/>
                </a:solidFill>
                <a:latin typeface="Candara"/>
                <a:cs typeface="Candara"/>
              </a:rPr>
              <a:t>well</a:t>
            </a:r>
            <a:r>
              <a:rPr sz="1600" spc="5" dirty="0">
                <a:solidFill>
                  <a:srgbClr val="212121"/>
                </a:solidFill>
                <a:latin typeface="Candara"/>
                <a:cs typeface="Candara"/>
              </a:rPr>
              <a:t> </a:t>
            </a:r>
            <a:r>
              <a:rPr sz="1600" spc="-5" dirty="0">
                <a:solidFill>
                  <a:srgbClr val="212121"/>
                </a:solidFill>
                <a:latin typeface="Candara"/>
                <a:cs typeface="Candara"/>
              </a:rPr>
              <a:t>with</a:t>
            </a:r>
            <a:r>
              <a:rPr sz="1600" dirty="0">
                <a:solidFill>
                  <a:srgbClr val="212121"/>
                </a:solidFill>
                <a:latin typeface="Candara"/>
                <a:cs typeface="Candara"/>
              </a:rPr>
              <a:t> </a:t>
            </a:r>
            <a:r>
              <a:rPr sz="1600" spc="-5" dirty="0">
                <a:solidFill>
                  <a:srgbClr val="212121"/>
                </a:solidFill>
                <a:latin typeface="Candara"/>
                <a:cs typeface="Candara"/>
              </a:rPr>
              <a:t>modern </a:t>
            </a:r>
            <a:r>
              <a:rPr sz="1600" spc="-335" dirty="0">
                <a:solidFill>
                  <a:srgbClr val="212121"/>
                </a:solidFill>
                <a:latin typeface="Candara"/>
                <a:cs typeface="Candara"/>
              </a:rPr>
              <a:t> </a:t>
            </a:r>
            <a:r>
              <a:rPr sz="1600" dirty="0">
                <a:solidFill>
                  <a:srgbClr val="212121"/>
                </a:solidFill>
                <a:latin typeface="Candara"/>
                <a:cs typeface="Candara"/>
              </a:rPr>
              <a:t>consumers:</a:t>
            </a:r>
            <a:endParaRPr sz="1600">
              <a:latin typeface="Candara"/>
              <a:cs typeface="Candara"/>
            </a:endParaRPr>
          </a:p>
          <a:p>
            <a:pPr marL="431800" marR="5080" algn="just">
              <a:lnSpc>
                <a:spcPct val="100000"/>
              </a:lnSpc>
              <a:spcBef>
                <a:spcPts val="5"/>
              </a:spcBef>
            </a:pPr>
            <a:r>
              <a:rPr sz="1600" spc="-5" dirty="0">
                <a:solidFill>
                  <a:srgbClr val="212121"/>
                </a:solidFill>
                <a:latin typeface="Candara"/>
                <a:cs typeface="Candara"/>
              </a:rPr>
              <a:t>It’s convenient. With access </a:t>
            </a:r>
            <a:r>
              <a:rPr sz="1600" dirty="0">
                <a:solidFill>
                  <a:srgbClr val="212121"/>
                </a:solidFill>
                <a:latin typeface="Candara"/>
                <a:cs typeface="Candara"/>
              </a:rPr>
              <a:t>to </a:t>
            </a:r>
            <a:r>
              <a:rPr sz="1600" spc="-5" dirty="0">
                <a:solidFill>
                  <a:srgbClr val="212121"/>
                </a:solidFill>
                <a:latin typeface="Candara"/>
                <a:cs typeface="Candara"/>
              </a:rPr>
              <a:t>email </a:t>
            </a:r>
            <a:r>
              <a:rPr sz="1600" spc="-10" dirty="0">
                <a:solidFill>
                  <a:srgbClr val="212121"/>
                </a:solidFill>
                <a:latin typeface="Candara"/>
                <a:cs typeface="Candara"/>
              </a:rPr>
              <a:t>right </a:t>
            </a:r>
            <a:r>
              <a:rPr sz="1600" dirty="0">
                <a:solidFill>
                  <a:srgbClr val="212121"/>
                </a:solidFill>
                <a:latin typeface="Candara"/>
                <a:cs typeface="Candara"/>
              </a:rPr>
              <a:t>on </a:t>
            </a:r>
            <a:r>
              <a:rPr sz="1600" spc="-5" dirty="0">
                <a:solidFill>
                  <a:srgbClr val="212121"/>
                </a:solidFill>
                <a:latin typeface="Candara"/>
                <a:cs typeface="Candara"/>
              </a:rPr>
              <a:t>their smartphone, </a:t>
            </a:r>
            <a:r>
              <a:rPr sz="1600" dirty="0">
                <a:solidFill>
                  <a:srgbClr val="212121"/>
                </a:solidFill>
                <a:latin typeface="Candara"/>
                <a:cs typeface="Candara"/>
              </a:rPr>
              <a:t>most </a:t>
            </a:r>
            <a:r>
              <a:rPr sz="1600" spc="-5" dirty="0">
                <a:solidFill>
                  <a:srgbClr val="212121"/>
                </a:solidFill>
                <a:latin typeface="Candara"/>
                <a:cs typeface="Candara"/>
              </a:rPr>
              <a:t>consumers </a:t>
            </a:r>
            <a:r>
              <a:rPr sz="1600" spc="-335" dirty="0">
                <a:solidFill>
                  <a:srgbClr val="212121"/>
                </a:solidFill>
                <a:latin typeface="Candara"/>
                <a:cs typeface="Candara"/>
              </a:rPr>
              <a:t> </a:t>
            </a:r>
            <a:r>
              <a:rPr sz="1600" spc="-10" dirty="0">
                <a:solidFill>
                  <a:srgbClr val="212121"/>
                </a:solidFill>
                <a:latin typeface="Candara"/>
                <a:cs typeface="Candara"/>
              </a:rPr>
              <a:t>find </a:t>
            </a:r>
            <a:r>
              <a:rPr sz="1600" spc="-5" dirty="0">
                <a:solidFill>
                  <a:srgbClr val="212121"/>
                </a:solidFill>
                <a:latin typeface="Candara"/>
                <a:cs typeface="Candara"/>
              </a:rPr>
              <a:t>this type </a:t>
            </a:r>
            <a:r>
              <a:rPr sz="1600" dirty="0">
                <a:solidFill>
                  <a:srgbClr val="212121"/>
                </a:solidFill>
                <a:latin typeface="Candara"/>
                <a:cs typeface="Candara"/>
              </a:rPr>
              <a:t>of </a:t>
            </a:r>
            <a:r>
              <a:rPr sz="1600" spc="-5" dirty="0">
                <a:solidFill>
                  <a:srgbClr val="212121"/>
                </a:solidFill>
                <a:latin typeface="Candara"/>
                <a:cs typeface="Candara"/>
              </a:rPr>
              <a:t>communication </a:t>
            </a:r>
            <a:r>
              <a:rPr sz="1600" spc="-10" dirty="0">
                <a:solidFill>
                  <a:srgbClr val="212121"/>
                </a:solidFill>
                <a:latin typeface="Candara"/>
                <a:cs typeface="Candara"/>
              </a:rPr>
              <a:t>very </a:t>
            </a:r>
            <a:r>
              <a:rPr sz="1600" spc="-5" dirty="0">
                <a:solidFill>
                  <a:srgbClr val="212121"/>
                </a:solidFill>
                <a:latin typeface="Candara"/>
                <a:cs typeface="Candara"/>
              </a:rPr>
              <a:t>convenient. consumers can </a:t>
            </a:r>
            <a:r>
              <a:rPr sz="1600" dirty="0">
                <a:solidFill>
                  <a:srgbClr val="212121"/>
                </a:solidFill>
                <a:latin typeface="Candara"/>
                <a:cs typeface="Candara"/>
              </a:rPr>
              <a:t>stay </a:t>
            </a:r>
            <a:r>
              <a:rPr sz="1600" spc="-5" dirty="0">
                <a:solidFill>
                  <a:srgbClr val="212121"/>
                </a:solidFill>
                <a:latin typeface="Candara"/>
                <a:cs typeface="Candara"/>
              </a:rPr>
              <a:t>connected </a:t>
            </a:r>
            <a:r>
              <a:rPr sz="1600" dirty="0">
                <a:solidFill>
                  <a:srgbClr val="212121"/>
                </a:solidFill>
                <a:latin typeface="Candara"/>
                <a:cs typeface="Candara"/>
              </a:rPr>
              <a:t> </a:t>
            </a:r>
            <a:r>
              <a:rPr sz="1600" spc="-5" dirty="0">
                <a:solidFill>
                  <a:srgbClr val="212121"/>
                </a:solidFill>
                <a:latin typeface="Candara"/>
                <a:cs typeface="Candara"/>
              </a:rPr>
              <a:t>with</a:t>
            </a:r>
            <a:r>
              <a:rPr sz="1600" dirty="0">
                <a:solidFill>
                  <a:srgbClr val="212121"/>
                </a:solidFill>
                <a:latin typeface="Candara"/>
                <a:cs typeface="Candara"/>
              </a:rPr>
              <a:t> </a:t>
            </a:r>
            <a:r>
              <a:rPr sz="1600" spc="-5" dirty="0">
                <a:solidFill>
                  <a:srgbClr val="212121"/>
                </a:solidFill>
                <a:latin typeface="Candara"/>
                <a:cs typeface="Candara"/>
              </a:rPr>
              <a:t>their</a:t>
            </a:r>
            <a:r>
              <a:rPr sz="1600" dirty="0">
                <a:solidFill>
                  <a:srgbClr val="212121"/>
                </a:solidFill>
                <a:latin typeface="Candara"/>
                <a:cs typeface="Candara"/>
              </a:rPr>
              <a:t> </a:t>
            </a:r>
            <a:r>
              <a:rPr sz="1600" spc="-5" dirty="0">
                <a:solidFill>
                  <a:srgbClr val="212121"/>
                </a:solidFill>
                <a:latin typeface="Candara"/>
                <a:cs typeface="Candara"/>
              </a:rPr>
              <a:t>business</a:t>
            </a:r>
            <a:r>
              <a:rPr sz="1600" spc="35" dirty="0">
                <a:solidFill>
                  <a:srgbClr val="212121"/>
                </a:solidFill>
                <a:latin typeface="Candara"/>
                <a:cs typeface="Candara"/>
              </a:rPr>
              <a:t> </a:t>
            </a:r>
            <a:r>
              <a:rPr sz="1600" spc="-10" dirty="0">
                <a:solidFill>
                  <a:srgbClr val="212121"/>
                </a:solidFill>
                <a:latin typeface="Candara"/>
                <a:cs typeface="Candara"/>
              </a:rPr>
              <a:t>wherever</a:t>
            </a:r>
            <a:r>
              <a:rPr sz="1600" spc="15" dirty="0">
                <a:solidFill>
                  <a:srgbClr val="212121"/>
                </a:solidFill>
                <a:latin typeface="Candara"/>
                <a:cs typeface="Candara"/>
              </a:rPr>
              <a:t> </a:t>
            </a:r>
            <a:r>
              <a:rPr sz="1600" spc="-5" dirty="0">
                <a:solidFill>
                  <a:srgbClr val="212121"/>
                </a:solidFill>
                <a:latin typeface="Candara"/>
                <a:cs typeface="Candara"/>
              </a:rPr>
              <a:t>they</a:t>
            </a:r>
            <a:r>
              <a:rPr sz="1600" spc="5" dirty="0">
                <a:solidFill>
                  <a:srgbClr val="212121"/>
                </a:solidFill>
                <a:latin typeface="Candara"/>
                <a:cs typeface="Candara"/>
              </a:rPr>
              <a:t> </a:t>
            </a:r>
            <a:r>
              <a:rPr sz="1600" spc="-10" dirty="0">
                <a:solidFill>
                  <a:srgbClr val="212121"/>
                </a:solidFill>
                <a:latin typeface="Candara"/>
                <a:cs typeface="Candara"/>
              </a:rPr>
              <a:t>are.</a:t>
            </a:r>
            <a:endParaRPr sz="1600">
              <a:latin typeface="Candara"/>
              <a:cs typeface="Candara"/>
            </a:endParaRPr>
          </a:p>
          <a:p>
            <a:pPr marL="431800" marR="109855">
              <a:lnSpc>
                <a:spcPct val="100000"/>
              </a:lnSpc>
              <a:spcBef>
                <a:spcPts val="5"/>
              </a:spcBef>
            </a:pPr>
            <a:r>
              <a:rPr sz="1600" spc="-5" dirty="0">
                <a:solidFill>
                  <a:srgbClr val="212121"/>
                </a:solidFill>
                <a:latin typeface="Candara"/>
                <a:cs typeface="Candara"/>
              </a:rPr>
              <a:t>It’s personal.</a:t>
            </a:r>
            <a:r>
              <a:rPr sz="1600" spc="20" dirty="0">
                <a:solidFill>
                  <a:srgbClr val="212121"/>
                </a:solidFill>
                <a:latin typeface="Candara"/>
                <a:cs typeface="Candara"/>
              </a:rPr>
              <a:t> </a:t>
            </a:r>
            <a:r>
              <a:rPr sz="1600" spc="-5" dirty="0">
                <a:solidFill>
                  <a:srgbClr val="212121"/>
                </a:solidFill>
                <a:latin typeface="Candara"/>
                <a:cs typeface="Candara"/>
              </a:rPr>
              <a:t>Today’s </a:t>
            </a:r>
            <a:r>
              <a:rPr sz="1600" dirty="0">
                <a:solidFill>
                  <a:srgbClr val="212121"/>
                </a:solidFill>
                <a:latin typeface="Candara"/>
                <a:cs typeface="Candara"/>
              </a:rPr>
              <a:t>consumer</a:t>
            </a:r>
            <a:r>
              <a:rPr sz="1600" spc="-5" dirty="0">
                <a:solidFill>
                  <a:srgbClr val="212121"/>
                </a:solidFill>
                <a:latin typeface="Candara"/>
                <a:cs typeface="Candara"/>
              </a:rPr>
              <a:t> is</a:t>
            </a:r>
            <a:r>
              <a:rPr sz="1600" spc="10" dirty="0">
                <a:solidFill>
                  <a:srgbClr val="212121"/>
                </a:solidFill>
                <a:latin typeface="Candara"/>
                <a:cs typeface="Candara"/>
              </a:rPr>
              <a:t> </a:t>
            </a:r>
            <a:r>
              <a:rPr sz="1600" spc="-5" dirty="0">
                <a:solidFill>
                  <a:srgbClr val="212121"/>
                </a:solidFill>
                <a:latin typeface="Candara"/>
                <a:cs typeface="Candara"/>
              </a:rPr>
              <a:t>bombarded</a:t>
            </a:r>
            <a:r>
              <a:rPr sz="1600" spc="5" dirty="0">
                <a:solidFill>
                  <a:srgbClr val="212121"/>
                </a:solidFill>
                <a:latin typeface="Candara"/>
                <a:cs typeface="Candara"/>
              </a:rPr>
              <a:t> </a:t>
            </a:r>
            <a:r>
              <a:rPr sz="1600" spc="-5" dirty="0">
                <a:solidFill>
                  <a:srgbClr val="212121"/>
                </a:solidFill>
                <a:latin typeface="Candara"/>
                <a:cs typeface="Candara"/>
              </a:rPr>
              <a:t>with</a:t>
            </a:r>
            <a:r>
              <a:rPr sz="1600" dirty="0">
                <a:solidFill>
                  <a:srgbClr val="212121"/>
                </a:solidFill>
                <a:latin typeface="Candara"/>
                <a:cs typeface="Candara"/>
              </a:rPr>
              <a:t> </a:t>
            </a:r>
            <a:r>
              <a:rPr sz="1600" spc="-5" dirty="0">
                <a:solidFill>
                  <a:srgbClr val="212121"/>
                </a:solidFill>
                <a:latin typeface="Candara"/>
                <a:cs typeface="Candara"/>
              </a:rPr>
              <a:t>marketing</a:t>
            </a:r>
            <a:r>
              <a:rPr sz="1600" spc="25" dirty="0">
                <a:solidFill>
                  <a:srgbClr val="212121"/>
                </a:solidFill>
                <a:latin typeface="Candara"/>
                <a:cs typeface="Candara"/>
              </a:rPr>
              <a:t> </a:t>
            </a:r>
            <a:r>
              <a:rPr sz="1600" dirty="0">
                <a:solidFill>
                  <a:srgbClr val="212121"/>
                </a:solidFill>
                <a:latin typeface="Candara"/>
                <a:cs typeface="Candara"/>
              </a:rPr>
              <a:t>messages,</a:t>
            </a:r>
            <a:r>
              <a:rPr sz="1600" spc="-15" dirty="0">
                <a:solidFill>
                  <a:srgbClr val="212121"/>
                </a:solidFill>
                <a:latin typeface="Candara"/>
                <a:cs typeface="Candara"/>
              </a:rPr>
              <a:t> </a:t>
            </a:r>
            <a:r>
              <a:rPr sz="1600" spc="-5" dirty="0">
                <a:solidFill>
                  <a:srgbClr val="212121"/>
                </a:solidFill>
                <a:latin typeface="Candara"/>
                <a:cs typeface="Candara"/>
              </a:rPr>
              <a:t>and </a:t>
            </a:r>
            <a:r>
              <a:rPr sz="1600" dirty="0">
                <a:solidFill>
                  <a:srgbClr val="212121"/>
                </a:solidFill>
                <a:latin typeface="Candara"/>
                <a:cs typeface="Candara"/>
              </a:rPr>
              <a:t> </a:t>
            </a:r>
            <a:r>
              <a:rPr sz="1600" spc="-5" dirty="0">
                <a:solidFill>
                  <a:srgbClr val="212121"/>
                </a:solidFill>
                <a:latin typeface="Candara"/>
                <a:cs typeface="Candara"/>
              </a:rPr>
              <a:t>they</a:t>
            </a:r>
            <a:r>
              <a:rPr sz="1600" spc="5" dirty="0">
                <a:solidFill>
                  <a:srgbClr val="212121"/>
                </a:solidFill>
                <a:latin typeface="Candara"/>
                <a:cs typeface="Candara"/>
              </a:rPr>
              <a:t> </a:t>
            </a:r>
            <a:r>
              <a:rPr sz="1600" spc="-5" dirty="0">
                <a:solidFill>
                  <a:srgbClr val="212121"/>
                </a:solidFill>
                <a:latin typeface="Candara"/>
                <a:cs typeface="Candara"/>
              </a:rPr>
              <a:t>tend</a:t>
            </a:r>
            <a:r>
              <a:rPr sz="1600" spc="15" dirty="0">
                <a:solidFill>
                  <a:srgbClr val="212121"/>
                </a:solidFill>
                <a:latin typeface="Candara"/>
                <a:cs typeface="Candara"/>
              </a:rPr>
              <a:t> </a:t>
            </a:r>
            <a:r>
              <a:rPr sz="1600" dirty="0">
                <a:solidFill>
                  <a:srgbClr val="212121"/>
                </a:solidFill>
                <a:latin typeface="Candara"/>
                <a:cs typeface="Candara"/>
              </a:rPr>
              <a:t>to</a:t>
            </a:r>
            <a:r>
              <a:rPr sz="1600" spc="-5" dirty="0">
                <a:solidFill>
                  <a:srgbClr val="212121"/>
                </a:solidFill>
                <a:latin typeface="Candara"/>
                <a:cs typeface="Candara"/>
              </a:rPr>
              <a:t> respond</a:t>
            </a:r>
            <a:r>
              <a:rPr sz="1600" spc="15" dirty="0">
                <a:solidFill>
                  <a:srgbClr val="212121"/>
                </a:solidFill>
                <a:latin typeface="Candara"/>
                <a:cs typeface="Candara"/>
              </a:rPr>
              <a:t> </a:t>
            </a:r>
            <a:r>
              <a:rPr sz="1600" spc="-5" dirty="0">
                <a:solidFill>
                  <a:srgbClr val="212121"/>
                </a:solidFill>
                <a:latin typeface="Candara"/>
                <a:cs typeface="Candara"/>
              </a:rPr>
              <a:t>best</a:t>
            </a:r>
            <a:r>
              <a:rPr sz="1600" dirty="0">
                <a:solidFill>
                  <a:srgbClr val="212121"/>
                </a:solidFill>
                <a:latin typeface="Candara"/>
                <a:cs typeface="Candara"/>
              </a:rPr>
              <a:t> to</a:t>
            </a:r>
            <a:r>
              <a:rPr sz="1600" spc="15" dirty="0">
                <a:solidFill>
                  <a:srgbClr val="212121"/>
                </a:solidFill>
                <a:latin typeface="Candara"/>
                <a:cs typeface="Candara"/>
              </a:rPr>
              <a:t> </a:t>
            </a:r>
            <a:r>
              <a:rPr sz="1600" dirty="0">
                <a:solidFill>
                  <a:srgbClr val="212121"/>
                </a:solidFill>
                <a:latin typeface="Candara"/>
                <a:cs typeface="Candara"/>
              </a:rPr>
              <a:t>those</a:t>
            </a:r>
            <a:r>
              <a:rPr sz="1600" spc="-5" dirty="0">
                <a:solidFill>
                  <a:srgbClr val="212121"/>
                </a:solidFill>
                <a:latin typeface="Candara"/>
                <a:cs typeface="Candara"/>
              </a:rPr>
              <a:t> that are</a:t>
            </a:r>
            <a:r>
              <a:rPr sz="1600" spc="35" dirty="0">
                <a:solidFill>
                  <a:srgbClr val="212121"/>
                </a:solidFill>
                <a:latin typeface="Candara"/>
                <a:cs typeface="Candara"/>
              </a:rPr>
              <a:t> </a:t>
            </a:r>
            <a:r>
              <a:rPr sz="1600" spc="-10" dirty="0">
                <a:solidFill>
                  <a:srgbClr val="212121"/>
                </a:solidFill>
                <a:latin typeface="Candara"/>
                <a:cs typeface="Candara"/>
              </a:rPr>
              <a:t>personalized</a:t>
            </a:r>
            <a:r>
              <a:rPr sz="1600" spc="35" dirty="0">
                <a:solidFill>
                  <a:srgbClr val="212121"/>
                </a:solidFill>
                <a:latin typeface="Candara"/>
                <a:cs typeface="Candara"/>
              </a:rPr>
              <a:t> </a:t>
            </a:r>
            <a:r>
              <a:rPr sz="1600" spc="-5" dirty="0">
                <a:solidFill>
                  <a:srgbClr val="212121"/>
                </a:solidFill>
                <a:latin typeface="Candara"/>
                <a:cs typeface="Candara"/>
              </a:rPr>
              <a:t>and</a:t>
            </a:r>
            <a:r>
              <a:rPr sz="1600" spc="10" dirty="0">
                <a:solidFill>
                  <a:srgbClr val="212121"/>
                </a:solidFill>
                <a:latin typeface="Candara"/>
                <a:cs typeface="Candara"/>
              </a:rPr>
              <a:t> </a:t>
            </a:r>
            <a:r>
              <a:rPr sz="1600" spc="-10" dirty="0">
                <a:solidFill>
                  <a:srgbClr val="212121"/>
                </a:solidFill>
                <a:latin typeface="Candara"/>
                <a:cs typeface="Candara"/>
              </a:rPr>
              <a:t>relevant.</a:t>
            </a:r>
            <a:r>
              <a:rPr sz="1600" spc="30" dirty="0">
                <a:solidFill>
                  <a:srgbClr val="212121"/>
                </a:solidFill>
                <a:latin typeface="Candara"/>
                <a:cs typeface="Candara"/>
              </a:rPr>
              <a:t> </a:t>
            </a:r>
            <a:r>
              <a:rPr sz="1600" spc="-5" dirty="0">
                <a:solidFill>
                  <a:srgbClr val="212121"/>
                </a:solidFill>
                <a:latin typeface="Candara"/>
                <a:cs typeface="Candara"/>
              </a:rPr>
              <a:t>With </a:t>
            </a:r>
            <a:r>
              <a:rPr sz="1600" dirty="0">
                <a:solidFill>
                  <a:srgbClr val="212121"/>
                </a:solidFill>
                <a:latin typeface="Candara"/>
                <a:cs typeface="Candara"/>
              </a:rPr>
              <a:t> </a:t>
            </a:r>
            <a:r>
              <a:rPr sz="1600" spc="-5" dirty="0">
                <a:solidFill>
                  <a:srgbClr val="212121"/>
                </a:solidFill>
                <a:latin typeface="Candara"/>
                <a:cs typeface="Candara"/>
              </a:rPr>
              <a:t>email</a:t>
            </a:r>
            <a:r>
              <a:rPr sz="1600" spc="10" dirty="0">
                <a:solidFill>
                  <a:srgbClr val="212121"/>
                </a:solidFill>
                <a:latin typeface="Candara"/>
                <a:cs typeface="Candara"/>
              </a:rPr>
              <a:t> </a:t>
            </a:r>
            <a:r>
              <a:rPr sz="1600" spc="-5" dirty="0">
                <a:solidFill>
                  <a:srgbClr val="212121"/>
                </a:solidFill>
                <a:latin typeface="Candara"/>
                <a:cs typeface="Candara"/>
              </a:rPr>
              <a:t>marketing,</a:t>
            </a:r>
            <a:r>
              <a:rPr sz="1600" spc="35" dirty="0">
                <a:solidFill>
                  <a:srgbClr val="212121"/>
                </a:solidFill>
                <a:latin typeface="Candara"/>
                <a:cs typeface="Candara"/>
              </a:rPr>
              <a:t> </a:t>
            </a:r>
            <a:r>
              <a:rPr sz="1600" spc="-5" dirty="0">
                <a:solidFill>
                  <a:srgbClr val="212121"/>
                </a:solidFill>
                <a:latin typeface="Candara"/>
                <a:cs typeface="Candara"/>
              </a:rPr>
              <a:t>we</a:t>
            </a:r>
            <a:r>
              <a:rPr sz="1600" spc="10" dirty="0">
                <a:solidFill>
                  <a:srgbClr val="212121"/>
                </a:solidFill>
                <a:latin typeface="Candara"/>
                <a:cs typeface="Candara"/>
              </a:rPr>
              <a:t> </a:t>
            </a:r>
            <a:r>
              <a:rPr sz="1600" spc="-10" dirty="0">
                <a:solidFill>
                  <a:srgbClr val="212121"/>
                </a:solidFill>
                <a:latin typeface="Candara"/>
                <a:cs typeface="Candara"/>
              </a:rPr>
              <a:t>help</a:t>
            </a:r>
            <a:r>
              <a:rPr sz="1600" spc="30" dirty="0">
                <a:solidFill>
                  <a:srgbClr val="212121"/>
                </a:solidFill>
                <a:latin typeface="Candara"/>
                <a:cs typeface="Candara"/>
              </a:rPr>
              <a:t> </a:t>
            </a:r>
            <a:r>
              <a:rPr sz="1600" spc="-5" dirty="0">
                <a:solidFill>
                  <a:srgbClr val="212121"/>
                </a:solidFill>
                <a:latin typeface="Candara"/>
                <a:cs typeface="Candara"/>
              </a:rPr>
              <a:t>you</a:t>
            </a:r>
            <a:r>
              <a:rPr sz="1600" spc="25" dirty="0">
                <a:solidFill>
                  <a:srgbClr val="212121"/>
                </a:solidFill>
                <a:latin typeface="Candara"/>
                <a:cs typeface="Candara"/>
              </a:rPr>
              <a:t> </a:t>
            </a:r>
            <a:r>
              <a:rPr sz="1600" spc="-10" dirty="0">
                <a:solidFill>
                  <a:srgbClr val="212121"/>
                </a:solidFill>
                <a:latin typeface="Candara"/>
                <a:cs typeface="Candara"/>
              </a:rPr>
              <a:t>personalize</a:t>
            </a:r>
            <a:r>
              <a:rPr sz="1600" spc="30" dirty="0">
                <a:solidFill>
                  <a:srgbClr val="212121"/>
                </a:solidFill>
                <a:latin typeface="Candara"/>
                <a:cs typeface="Candara"/>
              </a:rPr>
              <a:t> </a:t>
            </a:r>
            <a:r>
              <a:rPr sz="1600" spc="-5" dirty="0">
                <a:solidFill>
                  <a:srgbClr val="212121"/>
                </a:solidFill>
                <a:latin typeface="Candara"/>
                <a:cs typeface="Candara"/>
              </a:rPr>
              <a:t>your</a:t>
            </a:r>
            <a:r>
              <a:rPr sz="1600" spc="30" dirty="0">
                <a:solidFill>
                  <a:srgbClr val="212121"/>
                </a:solidFill>
                <a:latin typeface="Candara"/>
                <a:cs typeface="Candara"/>
              </a:rPr>
              <a:t> </a:t>
            </a:r>
            <a:r>
              <a:rPr sz="1600" spc="-5" dirty="0">
                <a:solidFill>
                  <a:srgbClr val="212121"/>
                </a:solidFill>
                <a:latin typeface="Candara"/>
                <a:cs typeface="Candara"/>
              </a:rPr>
              <a:t>messages</a:t>
            </a:r>
            <a:r>
              <a:rPr sz="1600" dirty="0">
                <a:solidFill>
                  <a:srgbClr val="212121"/>
                </a:solidFill>
                <a:latin typeface="Candara"/>
                <a:cs typeface="Candara"/>
              </a:rPr>
              <a:t> </a:t>
            </a:r>
            <a:r>
              <a:rPr sz="1600" spc="-10" dirty="0">
                <a:solidFill>
                  <a:srgbClr val="212121"/>
                </a:solidFill>
                <a:latin typeface="Candara"/>
                <a:cs typeface="Candara"/>
              </a:rPr>
              <a:t>and</a:t>
            </a:r>
            <a:r>
              <a:rPr sz="1600" spc="15" dirty="0">
                <a:solidFill>
                  <a:srgbClr val="212121"/>
                </a:solidFill>
                <a:latin typeface="Candara"/>
                <a:cs typeface="Candara"/>
              </a:rPr>
              <a:t> </a:t>
            </a:r>
            <a:r>
              <a:rPr sz="1600" spc="-5" dirty="0">
                <a:solidFill>
                  <a:srgbClr val="212121"/>
                </a:solidFill>
                <a:latin typeface="Candara"/>
                <a:cs typeface="Candara"/>
              </a:rPr>
              <a:t>content</a:t>
            </a:r>
            <a:r>
              <a:rPr sz="1600" spc="10" dirty="0">
                <a:solidFill>
                  <a:srgbClr val="212121"/>
                </a:solidFill>
                <a:latin typeface="Candara"/>
                <a:cs typeface="Candara"/>
              </a:rPr>
              <a:t> </a:t>
            </a:r>
            <a:r>
              <a:rPr sz="1600" spc="-5" dirty="0">
                <a:solidFill>
                  <a:srgbClr val="212121"/>
                </a:solidFill>
                <a:latin typeface="Candara"/>
                <a:cs typeface="Candara"/>
              </a:rPr>
              <a:t>based</a:t>
            </a:r>
            <a:r>
              <a:rPr sz="1600" spc="10" dirty="0">
                <a:solidFill>
                  <a:srgbClr val="212121"/>
                </a:solidFill>
                <a:latin typeface="Candara"/>
                <a:cs typeface="Candara"/>
              </a:rPr>
              <a:t> </a:t>
            </a:r>
            <a:r>
              <a:rPr sz="1600" dirty="0">
                <a:solidFill>
                  <a:srgbClr val="212121"/>
                </a:solidFill>
                <a:latin typeface="Candara"/>
                <a:cs typeface="Candara"/>
              </a:rPr>
              <a:t>on </a:t>
            </a:r>
            <a:r>
              <a:rPr sz="1600" spc="-330" dirty="0">
                <a:solidFill>
                  <a:srgbClr val="212121"/>
                </a:solidFill>
                <a:latin typeface="Candara"/>
                <a:cs typeface="Candara"/>
              </a:rPr>
              <a:t> </a:t>
            </a:r>
            <a:r>
              <a:rPr sz="1600" spc="-5" dirty="0">
                <a:solidFill>
                  <a:srgbClr val="212121"/>
                </a:solidFill>
                <a:latin typeface="Candara"/>
                <a:cs typeface="Candara"/>
              </a:rPr>
              <a:t>the</a:t>
            </a:r>
            <a:r>
              <a:rPr sz="1600" dirty="0">
                <a:solidFill>
                  <a:srgbClr val="212121"/>
                </a:solidFill>
                <a:latin typeface="Candara"/>
                <a:cs typeface="Candara"/>
              </a:rPr>
              <a:t> </a:t>
            </a:r>
            <a:r>
              <a:rPr sz="1600" spc="-5" dirty="0">
                <a:solidFill>
                  <a:srgbClr val="212121"/>
                </a:solidFill>
                <a:latin typeface="Candara"/>
                <a:cs typeface="Candara"/>
              </a:rPr>
              <a:t>subscribers</a:t>
            </a:r>
            <a:r>
              <a:rPr sz="1600" spc="40" dirty="0">
                <a:solidFill>
                  <a:srgbClr val="212121"/>
                </a:solidFill>
                <a:latin typeface="Candara"/>
                <a:cs typeface="Candara"/>
              </a:rPr>
              <a:t> </a:t>
            </a:r>
            <a:r>
              <a:rPr sz="1600" spc="-10" dirty="0">
                <a:solidFill>
                  <a:srgbClr val="212121"/>
                </a:solidFill>
                <a:latin typeface="Candara"/>
                <a:cs typeface="Candara"/>
              </a:rPr>
              <a:t>preferences</a:t>
            </a:r>
            <a:r>
              <a:rPr sz="1600" spc="35" dirty="0">
                <a:solidFill>
                  <a:srgbClr val="212121"/>
                </a:solidFill>
                <a:latin typeface="Candara"/>
                <a:cs typeface="Candara"/>
              </a:rPr>
              <a:t> </a:t>
            </a:r>
            <a:r>
              <a:rPr sz="1600" spc="-5" dirty="0">
                <a:solidFill>
                  <a:srgbClr val="212121"/>
                </a:solidFill>
                <a:latin typeface="Candara"/>
                <a:cs typeface="Candara"/>
              </a:rPr>
              <a:t>and</a:t>
            </a:r>
            <a:r>
              <a:rPr sz="1600" spc="-10" dirty="0">
                <a:solidFill>
                  <a:srgbClr val="212121"/>
                </a:solidFill>
                <a:latin typeface="Candara"/>
                <a:cs typeface="Candara"/>
              </a:rPr>
              <a:t> lead</a:t>
            </a:r>
            <a:r>
              <a:rPr sz="1600" spc="10" dirty="0">
                <a:solidFill>
                  <a:srgbClr val="212121"/>
                </a:solidFill>
                <a:latin typeface="Candara"/>
                <a:cs typeface="Candara"/>
              </a:rPr>
              <a:t> </a:t>
            </a:r>
            <a:r>
              <a:rPr sz="1600" spc="-5" dirty="0">
                <a:solidFill>
                  <a:srgbClr val="212121"/>
                </a:solidFill>
                <a:latin typeface="Candara"/>
                <a:cs typeface="Candara"/>
              </a:rPr>
              <a:t>patterns.</a:t>
            </a:r>
            <a:endParaRPr sz="1600">
              <a:latin typeface="Candara"/>
              <a:cs typeface="Candara"/>
            </a:endParaRPr>
          </a:p>
          <a:p>
            <a:pPr marL="431800">
              <a:lnSpc>
                <a:spcPct val="100000"/>
              </a:lnSpc>
            </a:pPr>
            <a:r>
              <a:rPr sz="1600" spc="-5" dirty="0">
                <a:solidFill>
                  <a:srgbClr val="212121"/>
                </a:solidFill>
                <a:latin typeface="Candara"/>
                <a:cs typeface="Candara"/>
              </a:rPr>
              <a:t>It’s</a:t>
            </a:r>
            <a:r>
              <a:rPr sz="1600" spc="-30" dirty="0">
                <a:solidFill>
                  <a:srgbClr val="212121"/>
                </a:solidFill>
                <a:latin typeface="Candara"/>
                <a:cs typeface="Candara"/>
              </a:rPr>
              <a:t> </a:t>
            </a:r>
            <a:r>
              <a:rPr sz="1600" spc="-5" dirty="0">
                <a:solidFill>
                  <a:srgbClr val="212121"/>
                </a:solidFill>
                <a:latin typeface="Candara"/>
                <a:cs typeface="Candara"/>
              </a:rPr>
              <a:t>instant.</a:t>
            </a:r>
            <a:endParaRPr sz="1600">
              <a:latin typeface="Candara"/>
              <a:cs typeface="Candar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0"/>
              <a:ext cx="3258820" cy="5143500"/>
            </a:xfrm>
            <a:custGeom>
              <a:avLst/>
              <a:gdLst/>
              <a:ahLst/>
              <a:cxnLst/>
              <a:rect l="l" t="t" r="r" b="b"/>
              <a:pathLst>
                <a:path w="3258820" h="5143500">
                  <a:moveTo>
                    <a:pt x="590856" y="0"/>
                  </a:moveTo>
                  <a:lnTo>
                    <a:pt x="0" y="0"/>
                  </a:lnTo>
                  <a:lnTo>
                    <a:pt x="0" y="5143497"/>
                  </a:lnTo>
                  <a:lnTo>
                    <a:pt x="3256087" y="5143497"/>
                  </a:lnTo>
                  <a:lnTo>
                    <a:pt x="3258820" y="5143469"/>
                  </a:lnTo>
                  <a:lnTo>
                    <a:pt x="590856" y="0"/>
                  </a:lnTo>
                  <a:close/>
                </a:path>
              </a:pathLst>
            </a:custGeom>
            <a:solidFill>
              <a:srgbClr val="F3F3F3"/>
            </a:solidFill>
          </p:spPr>
          <p:txBody>
            <a:bodyPr wrap="square" lIns="0" tIns="0" rIns="0" bIns="0" rtlCol="0"/>
            <a:lstStyle/>
            <a:p>
              <a:endParaRPr/>
            </a:p>
          </p:txBody>
        </p:sp>
        <p:sp>
          <p:nvSpPr>
            <p:cNvPr id="4" name="object 4"/>
            <p:cNvSpPr/>
            <p:nvPr/>
          </p:nvSpPr>
          <p:spPr>
            <a:xfrm>
              <a:off x="0" y="0"/>
              <a:ext cx="855980" cy="731520"/>
            </a:xfrm>
            <a:custGeom>
              <a:avLst/>
              <a:gdLst/>
              <a:ahLst/>
              <a:cxnLst/>
              <a:rect l="l" t="t" r="r" b="b"/>
              <a:pathLst>
                <a:path w="855980" h="731520">
                  <a:moveTo>
                    <a:pt x="478936" y="0"/>
                  </a:moveTo>
                  <a:lnTo>
                    <a:pt x="0" y="0"/>
                  </a:lnTo>
                  <a:lnTo>
                    <a:pt x="0" y="731520"/>
                  </a:lnTo>
                  <a:lnTo>
                    <a:pt x="855979" y="731520"/>
                  </a:lnTo>
                  <a:lnTo>
                    <a:pt x="478936" y="0"/>
                  </a:lnTo>
                  <a:close/>
                </a:path>
              </a:pathLst>
            </a:custGeom>
            <a:solidFill>
              <a:srgbClr val="212121"/>
            </a:solidFill>
          </p:spPr>
          <p:txBody>
            <a:bodyPr wrap="square" lIns="0" tIns="0" rIns="0" bIns="0" rtlCol="0"/>
            <a:lstStyle/>
            <a:p>
              <a:endParaRPr/>
            </a:p>
          </p:txBody>
        </p:sp>
        <p:sp>
          <p:nvSpPr>
            <p:cNvPr id="5" name="object 5"/>
            <p:cNvSpPr/>
            <p:nvPr/>
          </p:nvSpPr>
          <p:spPr>
            <a:xfrm>
              <a:off x="477697" y="0"/>
              <a:ext cx="8666480" cy="5143500"/>
            </a:xfrm>
            <a:custGeom>
              <a:avLst/>
              <a:gdLst/>
              <a:ahLst/>
              <a:cxnLst/>
              <a:rect l="l" t="t" r="r" b="b"/>
              <a:pathLst>
                <a:path w="8666480" h="5143500">
                  <a:moveTo>
                    <a:pt x="512902" y="739140"/>
                  </a:moveTo>
                  <a:lnTo>
                    <a:pt x="129489" y="0"/>
                  </a:lnTo>
                  <a:lnTo>
                    <a:pt x="0" y="0"/>
                  </a:lnTo>
                  <a:lnTo>
                    <a:pt x="383413" y="739140"/>
                  </a:lnTo>
                  <a:lnTo>
                    <a:pt x="512902" y="739140"/>
                  </a:lnTo>
                  <a:close/>
                </a:path>
                <a:path w="8666480" h="5143500">
                  <a:moveTo>
                    <a:pt x="8666302" y="4925060"/>
                  </a:moveTo>
                  <a:lnTo>
                    <a:pt x="512902" y="4925060"/>
                  </a:lnTo>
                  <a:lnTo>
                    <a:pt x="625475" y="5143500"/>
                  </a:lnTo>
                  <a:lnTo>
                    <a:pt x="8666302" y="5143500"/>
                  </a:lnTo>
                  <a:lnTo>
                    <a:pt x="8666302" y="4925060"/>
                  </a:lnTo>
                  <a:close/>
                </a:path>
              </a:pathLst>
            </a:custGeom>
            <a:solidFill>
              <a:srgbClr val="FF8600"/>
            </a:solidFill>
          </p:spPr>
          <p:txBody>
            <a:bodyPr wrap="square" lIns="0" tIns="0" rIns="0" bIns="0" rtlCol="0"/>
            <a:lstStyle/>
            <a:p>
              <a:endParaRPr/>
            </a:p>
          </p:txBody>
        </p:sp>
      </p:grpSp>
      <p:sp>
        <p:nvSpPr>
          <p:cNvPr id="6" name="object 6"/>
          <p:cNvSpPr txBox="1">
            <a:spLocks noGrp="1"/>
          </p:cNvSpPr>
          <p:nvPr>
            <p:ph type="title"/>
          </p:nvPr>
        </p:nvSpPr>
        <p:spPr>
          <a:xfrm>
            <a:off x="764857" y="1413192"/>
            <a:ext cx="2947670" cy="635635"/>
          </a:xfrm>
          <a:prstGeom prst="rect">
            <a:avLst/>
          </a:prstGeom>
        </p:spPr>
        <p:txBody>
          <a:bodyPr vert="horz" wrap="square" lIns="0" tIns="12700" rIns="0" bIns="0" rtlCol="0">
            <a:spAutoFit/>
          </a:bodyPr>
          <a:lstStyle/>
          <a:p>
            <a:pPr marL="12700">
              <a:lnSpc>
                <a:spcPct val="100000"/>
              </a:lnSpc>
              <a:spcBef>
                <a:spcPts val="100"/>
              </a:spcBef>
            </a:pPr>
            <a:r>
              <a:rPr sz="4000" u="none" dirty="0">
                <a:solidFill>
                  <a:srgbClr val="FF8600"/>
                </a:solidFill>
              </a:rPr>
              <a:t>BIG</a:t>
            </a:r>
            <a:r>
              <a:rPr sz="4000" u="none" spc="-85" dirty="0">
                <a:solidFill>
                  <a:srgbClr val="FF8600"/>
                </a:solidFill>
              </a:rPr>
              <a:t> </a:t>
            </a:r>
            <a:r>
              <a:rPr sz="4000" u="none" dirty="0">
                <a:solidFill>
                  <a:srgbClr val="FF8600"/>
                </a:solidFill>
              </a:rPr>
              <a:t>CONCEPT</a:t>
            </a:r>
            <a:endParaRPr sz="4000"/>
          </a:p>
        </p:txBody>
      </p:sp>
      <p:sp>
        <p:nvSpPr>
          <p:cNvPr id="7" name="object 7"/>
          <p:cNvSpPr txBox="1"/>
          <p:nvPr/>
        </p:nvSpPr>
        <p:spPr>
          <a:xfrm>
            <a:off x="648017" y="2631820"/>
            <a:ext cx="5365115" cy="513080"/>
          </a:xfrm>
          <a:prstGeom prst="rect">
            <a:avLst/>
          </a:prstGeom>
        </p:spPr>
        <p:txBody>
          <a:bodyPr vert="horz" wrap="square" lIns="0" tIns="12700" rIns="0" bIns="0" rtlCol="0">
            <a:spAutoFit/>
          </a:bodyPr>
          <a:lstStyle/>
          <a:p>
            <a:pPr marL="12700">
              <a:lnSpc>
                <a:spcPct val="100000"/>
              </a:lnSpc>
              <a:spcBef>
                <a:spcPts val="100"/>
              </a:spcBef>
            </a:pPr>
            <a:r>
              <a:rPr sz="3200" b="1" i="1" spc="-170" dirty="0">
                <a:solidFill>
                  <a:srgbClr val="212121"/>
                </a:solidFill>
                <a:latin typeface="Cambria"/>
                <a:cs typeface="Cambria"/>
              </a:rPr>
              <a:t>We</a:t>
            </a:r>
            <a:r>
              <a:rPr sz="3200" b="1" i="1" spc="75" dirty="0">
                <a:solidFill>
                  <a:srgbClr val="212121"/>
                </a:solidFill>
                <a:latin typeface="Cambria"/>
                <a:cs typeface="Cambria"/>
              </a:rPr>
              <a:t> </a:t>
            </a:r>
            <a:r>
              <a:rPr sz="3200" b="1" i="1" spc="-50" dirty="0">
                <a:solidFill>
                  <a:srgbClr val="212121"/>
                </a:solidFill>
                <a:latin typeface="Cambria"/>
                <a:cs typeface="Cambria"/>
              </a:rPr>
              <a:t>Make</a:t>
            </a:r>
            <a:r>
              <a:rPr sz="3200" b="1" i="1" spc="85" dirty="0">
                <a:solidFill>
                  <a:srgbClr val="212121"/>
                </a:solidFill>
                <a:latin typeface="Cambria"/>
                <a:cs typeface="Cambria"/>
              </a:rPr>
              <a:t> </a:t>
            </a:r>
            <a:r>
              <a:rPr sz="3200" b="1" i="1" spc="-60" dirty="0">
                <a:solidFill>
                  <a:srgbClr val="212121"/>
                </a:solidFill>
                <a:latin typeface="Cambria"/>
                <a:cs typeface="Cambria"/>
              </a:rPr>
              <a:t>Your</a:t>
            </a:r>
            <a:r>
              <a:rPr sz="3200" b="1" i="1" spc="80" dirty="0">
                <a:solidFill>
                  <a:srgbClr val="212121"/>
                </a:solidFill>
                <a:latin typeface="Cambria"/>
                <a:cs typeface="Cambria"/>
              </a:rPr>
              <a:t> </a:t>
            </a:r>
            <a:r>
              <a:rPr sz="3200" b="1" i="1" spc="-140" dirty="0">
                <a:solidFill>
                  <a:srgbClr val="212121"/>
                </a:solidFill>
                <a:latin typeface="Cambria"/>
                <a:cs typeface="Cambria"/>
              </a:rPr>
              <a:t>Business</a:t>
            </a:r>
            <a:r>
              <a:rPr sz="3200" b="1" i="1" spc="110" dirty="0">
                <a:solidFill>
                  <a:srgbClr val="212121"/>
                </a:solidFill>
                <a:latin typeface="Cambria"/>
                <a:cs typeface="Cambria"/>
              </a:rPr>
              <a:t> </a:t>
            </a:r>
            <a:r>
              <a:rPr sz="3200" b="1" i="1" spc="-145" dirty="0">
                <a:solidFill>
                  <a:srgbClr val="212121"/>
                </a:solidFill>
                <a:latin typeface="Cambria"/>
                <a:cs typeface="Cambria"/>
              </a:rPr>
              <a:t>Simple</a:t>
            </a:r>
            <a:endParaRPr sz="3200">
              <a:latin typeface="Cambria"/>
              <a:cs typeface="Cambria"/>
            </a:endParaRPr>
          </a:p>
        </p:txBody>
      </p:sp>
      <p:grpSp>
        <p:nvGrpSpPr>
          <p:cNvPr id="8" name="object 8"/>
          <p:cNvGrpSpPr/>
          <p:nvPr/>
        </p:nvGrpSpPr>
        <p:grpSpPr>
          <a:xfrm>
            <a:off x="6183503" y="497840"/>
            <a:ext cx="2353945" cy="2584450"/>
            <a:chOff x="6183503" y="497840"/>
            <a:chExt cx="2353945" cy="2584450"/>
          </a:xfrm>
        </p:grpSpPr>
        <p:sp>
          <p:nvSpPr>
            <p:cNvPr id="9" name="object 9"/>
            <p:cNvSpPr/>
            <p:nvPr/>
          </p:nvSpPr>
          <p:spPr>
            <a:xfrm>
              <a:off x="6758940" y="508000"/>
              <a:ext cx="1645920" cy="1645920"/>
            </a:xfrm>
            <a:custGeom>
              <a:avLst/>
              <a:gdLst/>
              <a:ahLst/>
              <a:cxnLst/>
              <a:rect l="l" t="t" r="r" b="b"/>
              <a:pathLst>
                <a:path w="1645920" h="1645920">
                  <a:moveTo>
                    <a:pt x="609600" y="1428623"/>
                  </a:moveTo>
                  <a:lnTo>
                    <a:pt x="653795" y="1440814"/>
                  </a:lnTo>
                  <a:lnTo>
                    <a:pt x="695578" y="1450594"/>
                  </a:lnTo>
                  <a:lnTo>
                    <a:pt x="739901" y="1455547"/>
                  </a:lnTo>
                  <a:lnTo>
                    <a:pt x="784225" y="1460500"/>
                  </a:lnTo>
                  <a:lnTo>
                    <a:pt x="828548" y="1460500"/>
                  </a:lnTo>
                  <a:lnTo>
                    <a:pt x="872743" y="1457960"/>
                  </a:lnTo>
                  <a:lnTo>
                    <a:pt x="914526" y="1453007"/>
                  </a:lnTo>
                  <a:lnTo>
                    <a:pt x="958723" y="1443227"/>
                  </a:lnTo>
                  <a:lnTo>
                    <a:pt x="1000632" y="1433576"/>
                  </a:lnTo>
                  <a:lnTo>
                    <a:pt x="1044955" y="1418717"/>
                  </a:lnTo>
                  <a:lnTo>
                    <a:pt x="1084326" y="1401572"/>
                  </a:lnTo>
                  <a:lnTo>
                    <a:pt x="1126108" y="1382014"/>
                  </a:lnTo>
                  <a:lnTo>
                    <a:pt x="1165352" y="1357502"/>
                  </a:lnTo>
                  <a:lnTo>
                    <a:pt x="1202308" y="1332991"/>
                  </a:lnTo>
                  <a:lnTo>
                    <a:pt x="1239138" y="1303527"/>
                  </a:lnTo>
                  <a:lnTo>
                    <a:pt x="1273555" y="1271651"/>
                  </a:lnTo>
                  <a:lnTo>
                    <a:pt x="1305559" y="1237361"/>
                  </a:lnTo>
                  <a:lnTo>
                    <a:pt x="1335151" y="1200530"/>
                  </a:lnTo>
                  <a:lnTo>
                    <a:pt x="1359661" y="1163827"/>
                  </a:lnTo>
                  <a:lnTo>
                    <a:pt x="1384300" y="1124585"/>
                  </a:lnTo>
                  <a:lnTo>
                    <a:pt x="1403984" y="1082928"/>
                  </a:lnTo>
                  <a:lnTo>
                    <a:pt x="1421129" y="1043559"/>
                  </a:lnTo>
                  <a:lnTo>
                    <a:pt x="1435861" y="999489"/>
                  </a:lnTo>
                  <a:lnTo>
                    <a:pt x="1445767" y="957834"/>
                  </a:lnTo>
                  <a:lnTo>
                    <a:pt x="1455546" y="913638"/>
                  </a:lnTo>
                  <a:lnTo>
                    <a:pt x="1460500" y="871982"/>
                  </a:lnTo>
                  <a:lnTo>
                    <a:pt x="1462912" y="827913"/>
                  </a:lnTo>
                  <a:lnTo>
                    <a:pt x="1462912" y="783716"/>
                  </a:lnTo>
                  <a:lnTo>
                    <a:pt x="1457959" y="739521"/>
                  </a:lnTo>
                  <a:lnTo>
                    <a:pt x="1453133" y="695451"/>
                  </a:lnTo>
                  <a:lnTo>
                    <a:pt x="1443227" y="653796"/>
                  </a:lnTo>
                  <a:lnTo>
                    <a:pt x="1431035" y="609600"/>
                  </a:lnTo>
                </a:path>
                <a:path w="1645920" h="1645920">
                  <a:moveTo>
                    <a:pt x="1621281" y="24637"/>
                  </a:moveTo>
                  <a:lnTo>
                    <a:pt x="1606550" y="12319"/>
                  </a:lnTo>
                  <a:lnTo>
                    <a:pt x="1589404" y="4952"/>
                  </a:lnTo>
                  <a:lnTo>
                    <a:pt x="1567306" y="0"/>
                  </a:lnTo>
                  <a:lnTo>
                    <a:pt x="1545208" y="0"/>
                  </a:lnTo>
                  <a:lnTo>
                    <a:pt x="1488693" y="7365"/>
                  </a:lnTo>
                  <a:lnTo>
                    <a:pt x="1422400" y="29590"/>
                  </a:lnTo>
                  <a:lnTo>
                    <a:pt x="1385442" y="44323"/>
                  </a:lnTo>
                  <a:lnTo>
                    <a:pt x="1346200" y="61467"/>
                  </a:lnTo>
                  <a:lnTo>
                    <a:pt x="1306956" y="83565"/>
                  </a:lnTo>
                  <a:lnTo>
                    <a:pt x="1265174" y="105663"/>
                  </a:lnTo>
                  <a:lnTo>
                    <a:pt x="1176654" y="162178"/>
                  </a:lnTo>
                  <a:lnTo>
                    <a:pt x="1080896" y="228473"/>
                  </a:lnTo>
                  <a:lnTo>
                    <a:pt x="1036701" y="211327"/>
                  </a:lnTo>
                  <a:lnTo>
                    <a:pt x="989964" y="196596"/>
                  </a:lnTo>
                  <a:lnTo>
                    <a:pt x="943228" y="186689"/>
                  </a:lnTo>
                  <a:lnTo>
                    <a:pt x="896746" y="179324"/>
                  </a:lnTo>
                  <a:lnTo>
                    <a:pt x="850010" y="174498"/>
                  </a:lnTo>
                  <a:lnTo>
                    <a:pt x="800861" y="174498"/>
                  </a:lnTo>
                  <a:lnTo>
                    <a:pt x="754126" y="179324"/>
                  </a:lnTo>
                  <a:lnTo>
                    <a:pt x="707516" y="184276"/>
                  </a:lnTo>
                  <a:lnTo>
                    <a:pt x="660780" y="194055"/>
                  </a:lnTo>
                  <a:lnTo>
                    <a:pt x="614171" y="208787"/>
                  </a:lnTo>
                  <a:lnTo>
                    <a:pt x="569849" y="226060"/>
                  </a:lnTo>
                  <a:lnTo>
                    <a:pt x="525652" y="245745"/>
                  </a:lnTo>
                  <a:lnTo>
                    <a:pt x="481583" y="270255"/>
                  </a:lnTo>
                  <a:lnTo>
                    <a:pt x="442213" y="299720"/>
                  </a:lnTo>
                  <a:lnTo>
                    <a:pt x="402843" y="329184"/>
                  </a:lnTo>
                  <a:lnTo>
                    <a:pt x="363600" y="363600"/>
                  </a:lnTo>
                  <a:lnTo>
                    <a:pt x="329183" y="402971"/>
                  </a:lnTo>
                  <a:lnTo>
                    <a:pt x="299719" y="442213"/>
                  </a:lnTo>
                  <a:lnTo>
                    <a:pt x="270255" y="481457"/>
                  </a:lnTo>
                  <a:lnTo>
                    <a:pt x="245744" y="525652"/>
                  </a:lnTo>
                  <a:lnTo>
                    <a:pt x="226059" y="569976"/>
                  </a:lnTo>
                  <a:lnTo>
                    <a:pt x="208787" y="614172"/>
                  </a:lnTo>
                  <a:lnTo>
                    <a:pt x="194055" y="660780"/>
                  </a:lnTo>
                  <a:lnTo>
                    <a:pt x="184276" y="707516"/>
                  </a:lnTo>
                  <a:lnTo>
                    <a:pt x="179324" y="754126"/>
                  </a:lnTo>
                  <a:lnTo>
                    <a:pt x="174370" y="800862"/>
                  </a:lnTo>
                  <a:lnTo>
                    <a:pt x="174370" y="849884"/>
                  </a:lnTo>
                  <a:lnTo>
                    <a:pt x="179324" y="896620"/>
                  </a:lnTo>
                  <a:lnTo>
                    <a:pt x="186689" y="943355"/>
                  </a:lnTo>
                  <a:lnTo>
                    <a:pt x="196468" y="989964"/>
                  </a:lnTo>
                  <a:lnTo>
                    <a:pt x="211327" y="1036574"/>
                  </a:lnTo>
                  <a:lnTo>
                    <a:pt x="228473" y="1080770"/>
                  </a:lnTo>
                  <a:lnTo>
                    <a:pt x="162051" y="1176654"/>
                  </a:lnTo>
                  <a:lnTo>
                    <a:pt x="105663" y="1265047"/>
                  </a:lnTo>
                  <a:lnTo>
                    <a:pt x="83565" y="1306829"/>
                  </a:lnTo>
                  <a:lnTo>
                    <a:pt x="61467" y="1346200"/>
                  </a:lnTo>
                  <a:lnTo>
                    <a:pt x="44195" y="1385443"/>
                  </a:lnTo>
                  <a:lnTo>
                    <a:pt x="29463" y="1422273"/>
                  </a:lnTo>
                  <a:lnTo>
                    <a:pt x="7365" y="1488567"/>
                  </a:lnTo>
                  <a:lnTo>
                    <a:pt x="0" y="1545208"/>
                  </a:lnTo>
                  <a:lnTo>
                    <a:pt x="0" y="1567307"/>
                  </a:lnTo>
                  <a:lnTo>
                    <a:pt x="4952" y="1589277"/>
                  </a:lnTo>
                  <a:lnTo>
                    <a:pt x="12318" y="1606423"/>
                  </a:lnTo>
                  <a:lnTo>
                    <a:pt x="24637" y="1621282"/>
                  </a:lnTo>
                  <a:lnTo>
                    <a:pt x="34416" y="1631061"/>
                  </a:lnTo>
                  <a:lnTo>
                    <a:pt x="49149" y="1638427"/>
                  </a:lnTo>
                  <a:lnTo>
                    <a:pt x="63880" y="1643380"/>
                  </a:lnTo>
                  <a:lnTo>
                    <a:pt x="81152" y="1645793"/>
                  </a:lnTo>
                  <a:lnTo>
                    <a:pt x="98298" y="1645793"/>
                  </a:lnTo>
                  <a:lnTo>
                    <a:pt x="117855" y="1645793"/>
                  </a:lnTo>
                  <a:lnTo>
                    <a:pt x="139953" y="1640839"/>
                  </a:lnTo>
                  <a:lnTo>
                    <a:pt x="164591" y="1636014"/>
                  </a:lnTo>
                  <a:lnTo>
                    <a:pt x="216153" y="1621282"/>
                  </a:lnTo>
                  <a:lnTo>
                    <a:pt x="272668" y="1596644"/>
                  </a:lnTo>
                  <a:lnTo>
                    <a:pt x="334009" y="1567307"/>
                  </a:lnTo>
                  <a:lnTo>
                    <a:pt x="398017" y="1527937"/>
                  </a:lnTo>
                  <a:lnTo>
                    <a:pt x="469264" y="1483741"/>
                  </a:lnTo>
                  <a:lnTo>
                    <a:pt x="540384" y="1434592"/>
                  </a:lnTo>
                  <a:lnTo>
                    <a:pt x="616584" y="1378077"/>
                  </a:lnTo>
                  <a:lnTo>
                    <a:pt x="695198" y="1316736"/>
                  </a:lnTo>
                  <a:lnTo>
                    <a:pt x="776224" y="1250314"/>
                  </a:lnTo>
                  <a:lnTo>
                    <a:pt x="857376" y="1179195"/>
                  </a:lnTo>
                  <a:lnTo>
                    <a:pt x="938402" y="1102995"/>
                  </a:lnTo>
                  <a:lnTo>
                    <a:pt x="1021968" y="1021841"/>
                  </a:lnTo>
                  <a:lnTo>
                    <a:pt x="1102994" y="938402"/>
                  </a:lnTo>
                  <a:lnTo>
                    <a:pt x="1179067" y="857250"/>
                  </a:lnTo>
                  <a:lnTo>
                    <a:pt x="1250441" y="776224"/>
                  </a:lnTo>
                  <a:lnTo>
                    <a:pt x="1316735" y="695198"/>
                  </a:lnTo>
                  <a:lnTo>
                    <a:pt x="1378077" y="616585"/>
                  </a:lnTo>
                  <a:lnTo>
                    <a:pt x="1434591" y="540385"/>
                  </a:lnTo>
                  <a:lnTo>
                    <a:pt x="1483740" y="469138"/>
                  </a:lnTo>
                  <a:lnTo>
                    <a:pt x="1528063" y="398017"/>
                  </a:lnTo>
                  <a:lnTo>
                    <a:pt x="1567306" y="334137"/>
                  </a:lnTo>
                  <a:lnTo>
                    <a:pt x="1596770" y="272669"/>
                  </a:lnTo>
                  <a:lnTo>
                    <a:pt x="1621281" y="216280"/>
                  </a:lnTo>
                  <a:lnTo>
                    <a:pt x="1636013" y="164591"/>
                  </a:lnTo>
                  <a:lnTo>
                    <a:pt x="1640966" y="140080"/>
                  </a:lnTo>
                  <a:lnTo>
                    <a:pt x="1645919" y="117855"/>
                  </a:lnTo>
                  <a:lnTo>
                    <a:pt x="1645919" y="98298"/>
                  </a:lnTo>
                  <a:lnTo>
                    <a:pt x="1645919" y="81152"/>
                  </a:lnTo>
                  <a:lnTo>
                    <a:pt x="1643379" y="63880"/>
                  </a:lnTo>
                  <a:lnTo>
                    <a:pt x="1638553" y="49149"/>
                  </a:lnTo>
                  <a:lnTo>
                    <a:pt x="1631187" y="34416"/>
                  </a:lnTo>
                  <a:lnTo>
                    <a:pt x="1621281" y="24637"/>
                  </a:lnTo>
                  <a:close/>
                </a:path>
                <a:path w="1645920" h="1645920">
                  <a:moveTo>
                    <a:pt x="184276" y="1392808"/>
                  </a:moveTo>
                  <a:lnTo>
                    <a:pt x="176910" y="1385443"/>
                  </a:lnTo>
                  <a:lnTo>
                    <a:pt x="174370" y="1375664"/>
                  </a:lnTo>
                  <a:lnTo>
                    <a:pt x="169544" y="1365885"/>
                  </a:lnTo>
                  <a:lnTo>
                    <a:pt x="169544" y="1355978"/>
                  </a:lnTo>
                  <a:lnTo>
                    <a:pt x="169544" y="1328927"/>
                  </a:lnTo>
                  <a:lnTo>
                    <a:pt x="189102" y="1262634"/>
                  </a:lnTo>
                  <a:lnTo>
                    <a:pt x="206375" y="1225803"/>
                  </a:lnTo>
                  <a:lnTo>
                    <a:pt x="228473" y="1181608"/>
                  </a:lnTo>
                  <a:lnTo>
                    <a:pt x="255524" y="1137412"/>
                  </a:lnTo>
                  <a:lnTo>
                    <a:pt x="277621" y="1174241"/>
                  </a:lnTo>
                  <a:lnTo>
                    <a:pt x="304673" y="1211072"/>
                  </a:lnTo>
                  <a:lnTo>
                    <a:pt x="331596" y="1247902"/>
                  </a:lnTo>
                  <a:lnTo>
                    <a:pt x="363600" y="1282319"/>
                  </a:lnTo>
                  <a:lnTo>
                    <a:pt x="393064" y="1306829"/>
                  </a:lnTo>
                  <a:lnTo>
                    <a:pt x="420115" y="1331467"/>
                  </a:lnTo>
                  <a:lnTo>
                    <a:pt x="378332" y="1355978"/>
                  </a:lnTo>
                  <a:lnTo>
                    <a:pt x="338962" y="1375664"/>
                  </a:lnTo>
                  <a:lnTo>
                    <a:pt x="304673" y="1390395"/>
                  </a:lnTo>
                  <a:lnTo>
                    <a:pt x="270255" y="1400175"/>
                  </a:lnTo>
                  <a:lnTo>
                    <a:pt x="243204" y="1407541"/>
                  </a:lnTo>
                  <a:lnTo>
                    <a:pt x="218693" y="1407541"/>
                  </a:lnTo>
                  <a:lnTo>
                    <a:pt x="208787" y="1405127"/>
                  </a:lnTo>
                  <a:lnTo>
                    <a:pt x="199008" y="1402588"/>
                  </a:lnTo>
                  <a:lnTo>
                    <a:pt x="191642" y="1397762"/>
                  </a:lnTo>
                  <a:lnTo>
                    <a:pt x="184276" y="1392808"/>
                  </a:lnTo>
                  <a:close/>
                </a:path>
              </a:pathLst>
            </a:custGeom>
            <a:ln w="20320">
              <a:solidFill>
                <a:srgbClr val="212121"/>
              </a:solidFill>
            </a:ln>
          </p:spPr>
          <p:txBody>
            <a:bodyPr wrap="square" lIns="0" tIns="0" rIns="0" bIns="0" rtlCol="0"/>
            <a:lstStyle/>
            <a:p>
              <a:endParaRPr/>
            </a:p>
          </p:txBody>
        </p:sp>
        <p:pic>
          <p:nvPicPr>
            <p:cNvPr id="10" name="object 10"/>
            <p:cNvPicPr/>
            <p:nvPr/>
          </p:nvPicPr>
          <p:blipFill>
            <a:blip r:embed="rId2" cstate="print"/>
            <a:stretch>
              <a:fillRect/>
            </a:stretch>
          </p:blipFill>
          <p:spPr>
            <a:xfrm>
              <a:off x="7512685" y="831977"/>
              <a:ext cx="138302" cy="138175"/>
            </a:xfrm>
            <a:prstGeom prst="rect">
              <a:avLst/>
            </a:prstGeom>
          </p:spPr>
        </p:pic>
        <p:pic>
          <p:nvPicPr>
            <p:cNvPr id="11" name="object 11"/>
            <p:cNvPicPr/>
            <p:nvPr/>
          </p:nvPicPr>
          <p:blipFill>
            <a:blip r:embed="rId3" cstate="print"/>
            <a:stretch>
              <a:fillRect/>
            </a:stretch>
          </p:blipFill>
          <p:spPr>
            <a:xfrm>
              <a:off x="7630668" y="1018666"/>
              <a:ext cx="98932" cy="98933"/>
            </a:xfrm>
            <a:prstGeom prst="rect">
              <a:avLst/>
            </a:prstGeom>
          </p:spPr>
        </p:pic>
        <p:pic>
          <p:nvPicPr>
            <p:cNvPr id="12" name="object 12"/>
            <p:cNvPicPr/>
            <p:nvPr/>
          </p:nvPicPr>
          <p:blipFill>
            <a:blip r:embed="rId4" cstate="print"/>
            <a:stretch>
              <a:fillRect/>
            </a:stretch>
          </p:blipFill>
          <p:spPr>
            <a:xfrm>
              <a:off x="7716647" y="863854"/>
              <a:ext cx="98932" cy="98933"/>
            </a:xfrm>
            <a:prstGeom prst="rect">
              <a:avLst/>
            </a:prstGeom>
          </p:spPr>
        </p:pic>
        <p:sp>
          <p:nvSpPr>
            <p:cNvPr id="13" name="object 13"/>
            <p:cNvSpPr/>
            <p:nvPr/>
          </p:nvSpPr>
          <p:spPr>
            <a:xfrm>
              <a:off x="7896352" y="677545"/>
              <a:ext cx="270510" cy="250825"/>
            </a:xfrm>
            <a:custGeom>
              <a:avLst/>
              <a:gdLst/>
              <a:ahLst/>
              <a:cxnLst/>
              <a:rect l="l" t="t" r="r" b="b"/>
              <a:pathLst>
                <a:path w="270509" h="250825">
                  <a:moveTo>
                    <a:pt x="194055" y="250570"/>
                  </a:moveTo>
                  <a:lnTo>
                    <a:pt x="169545" y="223519"/>
                  </a:lnTo>
                  <a:lnTo>
                    <a:pt x="144906" y="194055"/>
                  </a:lnTo>
                  <a:lnTo>
                    <a:pt x="110490" y="162051"/>
                  </a:lnTo>
                  <a:lnTo>
                    <a:pt x="73659" y="135000"/>
                  </a:lnTo>
                  <a:lnTo>
                    <a:pt x="36829" y="108076"/>
                  </a:lnTo>
                  <a:lnTo>
                    <a:pt x="0" y="85978"/>
                  </a:lnTo>
                  <a:lnTo>
                    <a:pt x="44196" y="58927"/>
                  </a:lnTo>
                  <a:lnTo>
                    <a:pt x="88392" y="36829"/>
                  </a:lnTo>
                  <a:lnTo>
                    <a:pt x="125222" y="19684"/>
                  </a:lnTo>
                  <a:lnTo>
                    <a:pt x="162178" y="7365"/>
                  </a:lnTo>
                  <a:lnTo>
                    <a:pt x="191643" y="0"/>
                  </a:lnTo>
                  <a:lnTo>
                    <a:pt x="218567" y="0"/>
                  </a:lnTo>
                  <a:lnTo>
                    <a:pt x="228346" y="0"/>
                  </a:lnTo>
                  <a:lnTo>
                    <a:pt x="238251" y="4952"/>
                  </a:lnTo>
                  <a:lnTo>
                    <a:pt x="248030" y="7365"/>
                  </a:lnTo>
                  <a:lnTo>
                    <a:pt x="255397" y="14731"/>
                  </a:lnTo>
                  <a:lnTo>
                    <a:pt x="260350" y="22097"/>
                  </a:lnTo>
                  <a:lnTo>
                    <a:pt x="265302" y="29463"/>
                  </a:lnTo>
                  <a:lnTo>
                    <a:pt x="267716" y="39242"/>
                  </a:lnTo>
                  <a:lnTo>
                    <a:pt x="270128" y="49149"/>
                  </a:lnTo>
                  <a:lnTo>
                    <a:pt x="270128" y="73659"/>
                  </a:lnTo>
                  <a:lnTo>
                    <a:pt x="252983" y="135000"/>
                  </a:lnTo>
                  <a:lnTo>
                    <a:pt x="218567" y="208787"/>
                  </a:lnTo>
                  <a:lnTo>
                    <a:pt x="194055" y="250570"/>
                  </a:lnTo>
                  <a:close/>
                </a:path>
              </a:pathLst>
            </a:custGeom>
            <a:ln w="20320">
              <a:solidFill>
                <a:srgbClr val="212121"/>
              </a:solidFill>
            </a:ln>
          </p:spPr>
          <p:txBody>
            <a:bodyPr wrap="square" lIns="0" tIns="0" rIns="0" bIns="0" rtlCol="0"/>
            <a:lstStyle/>
            <a:p>
              <a:endParaRPr/>
            </a:p>
          </p:txBody>
        </p:sp>
        <p:sp>
          <p:nvSpPr>
            <p:cNvPr id="14" name="object 14"/>
            <p:cNvSpPr/>
            <p:nvPr/>
          </p:nvSpPr>
          <p:spPr>
            <a:xfrm>
              <a:off x="6651371" y="2327910"/>
              <a:ext cx="650240" cy="699135"/>
            </a:xfrm>
            <a:custGeom>
              <a:avLst/>
              <a:gdLst/>
              <a:ahLst/>
              <a:cxnLst/>
              <a:rect l="l" t="t" r="r" b="b"/>
              <a:pathLst>
                <a:path w="650240" h="699135">
                  <a:moveTo>
                    <a:pt x="503554" y="679957"/>
                  </a:moveTo>
                  <a:lnTo>
                    <a:pt x="470153" y="486156"/>
                  </a:lnTo>
                  <a:lnTo>
                    <a:pt x="624458" y="267588"/>
                  </a:lnTo>
                  <a:lnTo>
                    <a:pt x="629030" y="261112"/>
                  </a:lnTo>
                  <a:lnTo>
                    <a:pt x="632332" y="252983"/>
                  </a:lnTo>
                  <a:lnTo>
                    <a:pt x="636524" y="244728"/>
                  </a:lnTo>
                  <a:lnTo>
                    <a:pt x="638936" y="236727"/>
                  </a:lnTo>
                  <a:lnTo>
                    <a:pt x="644398" y="218694"/>
                  </a:lnTo>
                  <a:lnTo>
                    <a:pt x="647573" y="199262"/>
                  </a:lnTo>
                  <a:lnTo>
                    <a:pt x="648843" y="179196"/>
                  </a:lnTo>
                  <a:lnTo>
                    <a:pt x="649985" y="158241"/>
                  </a:lnTo>
                  <a:lnTo>
                    <a:pt x="649224" y="137540"/>
                  </a:lnTo>
                  <a:lnTo>
                    <a:pt x="644144" y="96773"/>
                  </a:lnTo>
                  <a:lnTo>
                    <a:pt x="632332" y="44831"/>
                  </a:lnTo>
                  <a:lnTo>
                    <a:pt x="613663" y="8381"/>
                  </a:lnTo>
                  <a:lnTo>
                    <a:pt x="611631" y="6857"/>
                  </a:lnTo>
                  <a:lnTo>
                    <a:pt x="568832" y="0"/>
                  </a:lnTo>
                  <a:lnTo>
                    <a:pt x="551942" y="1142"/>
                  </a:lnTo>
                  <a:lnTo>
                    <a:pt x="534288" y="3175"/>
                  </a:lnTo>
                  <a:lnTo>
                    <a:pt x="516000" y="6350"/>
                  </a:lnTo>
                  <a:lnTo>
                    <a:pt x="495934" y="10794"/>
                  </a:lnTo>
                  <a:lnTo>
                    <a:pt x="475869" y="15112"/>
                  </a:lnTo>
                  <a:lnTo>
                    <a:pt x="436752" y="29463"/>
                  </a:lnTo>
                  <a:lnTo>
                    <a:pt x="400938" y="46989"/>
                  </a:lnTo>
                  <a:lnTo>
                    <a:pt x="385825" y="58038"/>
                  </a:lnTo>
                  <a:lnTo>
                    <a:pt x="378205" y="63245"/>
                  </a:lnTo>
                  <a:lnTo>
                    <a:pt x="372745" y="69850"/>
                  </a:lnTo>
                  <a:lnTo>
                    <a:pt x="366268" y="75691"/>
                  </a:lnTo>
                  <a:lnTo>
                    <a:pt x="361696" y="82168"/>
                  </a:lnTo>
                  <a:lnTo>
                    <a:pt x="207390" y="300735"/>
                  </a:lnTo>
                  <a:lnTo>
                    <a:pt x="13588" y="334263"/>
                  </a:lnTo>
                  <a:lnTo>
                    <a:pt x="8254" y="336041"/>
                  </a:lnTo>
                  <a:lnTo>
                    <a:pt x="4825" y="337565"/>
                  </a:lnTo>
                  <a:lnTo>
                    <a:pt x="1397" y="340106"/>
                  </a:lnTo>
                  <a:lnTo>
                    <a:pt x="0" y="343153"/>
                  </a:lnTo>
                  <a:lnTo>
                    <a:pt x="507" y="345947"/>
                  </a:lnTo>
                  <a:lnTo>
                    <a:pt x="2031" y="349503"/>
                  </a:lnTo>
                  <a:lnTo>
                    <a:pt x="4572" y="352806"/>
                  </a:lnTo>
                  <a:lnTo>
                    <a:pt x="9017" y="356742"/>
                  </a:lnTo>
                  <a:lnTo>
                    <a:pt x="115443" y="431038"/>
                  </a:lnTo>
                  <a:lnTo>
                    <a:pt x="105536" y="445007"/>
                  </a:lnTo>
                  <a:lnTo>
                    <a:pt x="57530" y="462788"/>
                  </a:lnTo>
                  <a:lnTo>
                    <a:pt x="52324" y="465581"/>
                  </a:lnTo>
                  <a:lnTo>
                    <a:pt x="48132" y="468248"/>
                  </a:lnTo>
                  <a:lnTo>
                    <a:pt x="45974" y="472439"/>
                  </a:lnTo>
                  <a:lnTo>
                    <a:pt x="44576" y="475488"/>
                  </a:lnTo>
                  <a:lnTo>
                    <a:pt x="45211" y="479170"/>
                  </a:lnTo>
                  <a:lnTo>
                    <a:pt x="46989" y="483615"/>
                  </a:lnTo>
                  <a:lnTo>
                    <a:pt x="49402" y="486917"/>
                  </a:lnTo>
                  <a:lnTo>
                    <a:pt x="53848" y="490854"/>
                  </a:lnTo>
                  <a:lnTo>
                    <a:pt x="342519" y="694563"/>
                  </a:lnTo>
                  <a:lnTo>
                    <a:pt x="347725" y="697483"/>
                  </a:lnTo>
                  <a:lnTo>
                    <a:pt x="351662" y="698626"/>
                  </a:lnTo>
                  <a:lnTo>
                    <a:pt x="356488" y="698753"/>
                  </a:lnTo>
                  <a:lnTo>
                    <a:pt x="360172" y="698119"/>
                  </a:lnTo>
                  <a:lnTo>
                    <a:pt x="368300" y="630554"/>
                  </a:lnTo>
                  <a:lnTo>
                    <a:pt x="378205" y="616457"/>
                  </a:lnTo>
                  <a:lnTo>
                    <a:pt x="483870" y="691895"/>
                  </a:lnTo>
                  <a:lnTo>
                    <a:pt x="489076" y="694816"/>
                  </a:lnTo>
                  <a:lnTo>
                    <a:pt x="493140" y="695959"/>
                  </a:lnTo>
                  <a:lnTo>
                    <a:pt x="503554" y="685672"/>
                  </a:lnTo>
                  <a:lnTo>
                    <a:pt x="503554" y="679957"/>
                  </a:lnTo>
                  <a:close/>
                </a:path>
              </a:pathLst>
            </a:custGeom>
            <a:ln w="19050">
              <a:solidFill>
                <a:srgbClr val="212121"/>
              </a:solidFill>
            </a:ln>
          </p:spPr>
          <p:txBody>
            <a:bodyPr wrap="square" lIns="0" tIns="0" rIns="0" bIns="0" rtlCol="0"/>
            <a:lstStyle/>
            <a:p>
              <a:endParaRPr/>
            </a:p>
          </p:txBody>
        </p:sp>
        <p:pic>
          <p:nvPicPr>
            <p:cNvPr id="15" name="object 15"/>
            <p:cNvPicPr/>
            <p:nvPr/>
          </p:nvPicPr>
          <p:blipFill>
            <a:blip r:embed="rId5" cstate="print"/>
            <a:stretch>
              <a:fillRect/>
            </a:stretch>
          </p:blipFill>
          <p:spPr>
            <a:xfrm>
              <a:off x="6878066" y="2699893"/>
              <a:ext cx="135381" cy="168529"/>
            </a:xfrm>
            <a:prstGeom prst="rect">
              <a:avLst/>
            </a:prstGeom>
          </p:spPr>
        </p:pic>
        <p:pic>
          <p:nvPicPr>
            <p:cNvPr id="16" name="object 16"/>
            <p:cNvPicPr/>
            <p:nvPr/>
          </p:nvPicPr>
          <p:blipFill>
            <a:blip r:embed="rId6" cstate="print"/>
            <a:stretch>
              <a:fillRect/>
            </a:stretch>
          </p:blipFill>
          <p:spPr>
            <a:xfrm>
              <a:off x="7013702" y="2437510"/>
              <a:ext cx="203707" cy="203707"/>
            </a:xfrm>
            <a:prstGeom prst="rect">
              <a:avLst/>
            </a:prstGeom>
          </p:spPr>
        </p:pic>
        <p:pic>
          <p:nvPicPr>
            <p:cNvPr id="17" name="object 17"/>
            <p:cNvPicPr/>
            <p:nvPr/>
          </p:nvPicPr>
          <p:blipFill>
            <a:blip r:embed="rId7" cstate="print"/>
            <a:stretch>
              <a:fillRect/>
            </a:stretch>
          </p:blipFill>
          <p:spPr>
            <a:xfrm>
              <a:off x="6699758" y="2893313"/>
              <a:ext cx="213233" cy="188975"/>
            </a:xfrm>
            <a:prstGeom prst="rect">
              <a:avLst/>
            </a:prstGeom>
          </p:spPr>
        </p:pic>
        <p:sp>
          <p:nvSpPr>
            <p:cNvPr id="18" name="object 18"/>
            <p:cNvSpPr/>
            <p:nvPr/>
          </p:nvSpPr>
          <p:spPr>
            <a:xfrm>
              <a:off x="6365240" y="886460"/>
              <a:ext cx="256540" cy="246379"/>
            </a:xfrm>
            <a:custGeom>
              <a:avLst/>
              <a:gdLst/>
              <a:ahLst/>
              <a:cxnLst/>
              <a:rect l="l" t="t" r="r" b="b"/>
              <a:pathLst>
                <a:path w="256540" h="246380">
                  <a:moveTo>
                    <a:pt x="122936" y="4952"/>
                  </a:moveTo>
                  <a:lnTo>
                    <a:pt x="124079" y="2920"/>
                  </a:lnTo>
                  <a:lnTo>
                    <a:pt x="125349" y="1269"/>
                  </a:lnTo>
                  <a:lnTo>
                    <a:pt x="127000" y="380"/>
                  </a:lnTo>
                  <a:lnTo>
                    <a:pt x="128270" y="0"/>
                  </a:lnTo>
                  <a:lnTo>
                    <a:pt x="129539" y="380"/>
                  </a:lnTo>
                  <a:lnTo>
                    <a:pt x="131190" y="1269"/>
                  </a:lnTo>
                  <a:lnTo>
                    <a:pt x="132461" y="2920"/>
                  </a:lnTo>
                  <a:lnTo>
                    <a:pt x="133604" y="4952"/>
                  </a:lnTo>
                  <a:lnTo>
                    <a:pt x="161798" y="69976"/>
                  </a:lnTo>
                  <a:lnTo>
                    <a:pt x="175006" y="81534"/>
                  </a:lnTo>
                  <a:lnTo>
                    <a:pt x="177545" y="82803"/>
                  </a:lnTo>
                  <a:lnTo>
                    <a:pt x="180339" y="83312"/>
                  </a:lnTo>
                  <a:lnTo>
                    <a:pt x="249936" y="90297"/>
                  </a:lnTo>
                  <a:lnTo>
                    <a:pt x="252349" y="90677"/>
                  </a:lnTo>
                  <a:lnTo>
                    <a:pt x="254508" y="91566"/>
                  </a:lnTo>
                  <a:lnTo>
                    <a:pt x="255651" y="92328"/>
                  </a:lnTo>
                  <a:lnTo>
                    <a:pt x="256539" y="94106"/>
                  </a:lnTo>
                  <a:lnTo>
                    <a:pt x="256539" y="95250"/>
                  </a:lnTo>
                  <a:lnTo>
                    <a:pt x="256159" y="97027"/>
                  </a:lnTo>
                  <a:lnTo>
                    <a:pt x="255269" y="98678"/>
                  </a:lnTo>
                  <a:lnTo>
                    <a:pt x="253237" y="100711"/>
                  </a:lnTo>
                  <a:lnTo>
                    <a:pt x="201040" y="147319"/>
                  </a:lnTo>
                  <a:lnTo>
                    <a:pt x="193675" y="163575"/>
                  </a:lnTo>
                  <a:lnTo>
                    <a:pt x="193675" y="166497"/>
                  </a:lnTo>
                  <a:lnTo>
                    <a:pt x="194056" y="169417"/>
                  </a:lnTo>
                  <a:lnTo>
                    <a:pt x="208914" y="238505"/>
                  </a:lnTo>
                  <a:lnTo>
                    <a:pt x="209423" y="240918"/>
                  </a:lnTo>
                  <a:lnTo>
                    <a:pt x="208914" y="242697"/>
                  </a:lnTo>
                  <a:lnTo>
                    <a:pt x="208534" y="244348"/>
                  </a:lnTo>
                  <a:lnTo>
                    <a:pt x="207771" y="245490"/>
                  </a:lnTo>
                  <a:lnTo>
                    <a:pt x="205993" y="245999"/>
                  </a:lnTo>
                  <a:lnTo>
                    <a:pt x="204342" y="246379"/>
                  </a:lnTo>
                  <a:lnTo>
                    <a:pt x="202311" y="245490"/>
                  </a:lnTo>
                  <a:lnTo>
                    <a:pt x="200279" y="244728"/>
                  </a:lnTo>
                  <a:lnTo>
                    <a:pt x="139827" y="208914"/>
                  </a:lnTo>
                  <a:lnTo>
                    <a:pt x="137413" y="207644"/>
                  </a:lnTo>
                  <a:lnTo>
                    <a:pt x="134493" y="206882"/>
                  </a:lnTo>
                  <a:lnTo>
                    <a:pt x="131190" y="206375"/>
                  </a:lnTo>
                  <a:lnTo>
                    <a:pt x="128270" y="206375"/>
                  </a:lnTo>
                  <a:lnTo>
                    <a:pt x="125349" y="206375"/>
                  </a:lnTo>
                  <a:lnTo>
                    <a:pt x="122047" y="206882"/>
                  </a:lnTo>
                  <a:lnTo>
                    <a:pt x="119125" y="207644"/>
                  </a:lnTo>
                  <a:lnTo>
                    <a:pt x="116712" y="208914"/>
                  </a:lnTo>
                  <a:lnTo>
                    <a:pt x="56261" y="244728"/>
                  </a:lnTo>
                  <a:lnTo>
                    <a:pt x="54229" y="245490"/>
                  </a:lnTo>
                  <a:lnTo>
                    <a:pt x="52197" y="246379"/>
                  </a:lnTo>
                  <a:lnTo>
                    <a:pt x="50546" y="245999"/>
                  </a:lnTo>
                  <a:lnTo>
                    <a:pt x="48768" y="245490"/>
                  </a:lnTo>
                  <a:lnTo>
                    <a:pt x="48006" y="244348"/>
                  </a:lnTo>
                  <a:lnTo>
                    <a:pt x="47625" y="242697"/>
                  </a:lnTo>
                  <a:lnTo>
                    <a:pt x="47117" y="240918"/>
                  </a:lnTo>
                  <a:lnTo>
                    <a:pt x="47625" y="238505"/>
                  </a:lnTo>
                  <a:lnTo>
                    <a:pt x="62484" y="169417"/>
                  </a:lnTo>
                  <a:lnTo>
                    <a:pt x="62864" y="166497"/>
                  </a:lnTo>
                  <a:lnTo>
                    <a:pt x="62864" y="163575"/>
                  </a:lnTo>
                  <a:lnTo>
                    <a:pt x="3301" y="100711"/>
                  </a:lnTo>
                  <a:lnTo>
                    <a:pt x="1270" y="98678"/>
                  </a:lnTo>
                  <a:lnTo>
                    <a:pt x="381" y="97027"/>
                  </a:lnTo>
                  <a:lnTo>
                    <a:pt x="0" y="95250"/>
                  </a:lnTo>
                  <a:lnTo>
                    <a:pt x="0" y="94106"/>
                  </a:lnTo>
                  <a:lnTo>
                    <a:pt x="76200" y="83312"/>
                  </a:lnTo>
                  <a:lnTo>
                    <a:pt x="78994" y="82803"/>
                  </a:lnTo>
                  <a:lnTo>
                    <a:pt x="81534" y="81534"/>
                  </a:lnTo>
                  <a:lnTo>
                    <a:pt x="84455" y="80263"/>
                  </a:lnTo>
                  <a:lnTo>
                    <a:pt x="94742" y="69976"/>
                  </a:lnTo>
                  <a:lnTo>
                    <a:pt x="122936" y="4952"/>
                  </a:lnTo>
                  <a:close/>
                </a:path>
              </a:pathLst>
            </a:custGeom>
            <a:ln w="20320">
              <a:solidFill>
                <a:srgbClr val="FF8600"/>
              </a:solidFill>
            </a:ln>
          </p:spPr>
          <p:txBody>
            <a:bodyPr wrap="square" lIns="0" tIns="0" rIns="0" bIns="0" rtlCol="0"/>
            <a:lstStyle/>
            <a:p>
              <a:endParaRPr/>
            </a:p>
          </p:txBody>
        </p:sp>
        <p:sp>
          <p:nvSpPr>
            <p:cNvPr id="19" name="object 19"/>
            <p:cNvSpPr/>
            <p:nvPr/>
          </p:nvSpPr>
          <p:spPr>
            <a:xfrm>
              <a:off x="8039481" y="2161666"/>
              <a:ext cx="386715" cy="386715"/>
            </a:xfrm>
            <a:custGeom>
              <a:avLst/>
              <a:gdLst/>
              <a:ahLst/>
              <a:cxnLst/>
              <a:rect l="l" t="t" r="r" b="b"/>
              <a:pathLst>
                <a:path w="386715" h="386714">
                  <a:moveTo>
                    <a:pt x="336930" y="37718"/>
                  </a:moveTo>
                  <a:lnTo>
                    <a:pt x="340487" y="36830"/>
                  </a:lnTo>
                  <a:lnTo>
                    <a:pt x="343662" y="36321"/>
                  </a:lnTo>
                  <a:lnTo>
                    <a:pt x="346328" y="37210"/>
                  </a:lnTo>
                  <a:lnTo>
                    <a:pt x="348107" y="38100"/>
                  </a:lnTo>
                  <a:lnTo>
                    <a:pt x="348996" y="39877"/>
                  </a:lnTo>
                  <a:lnTo>
                    <a:pt x="349885" y="42544"/>
                  </a:lnTo>
                  <a:lnTo>
                    <a:pt x="349503" y="45719"/>
                  </a:lnTo>
                  <a:lnTo>
                    <a:pt x="348615" y="49275"/>
                  </a:lnTo>
                  <a:lnTo>
                    <a:pt x="309499" y="149097"/>
                  </a:lnTo>
                  <a:lnTo>
                    <a:pt x="308610" y="152653"/>
                  </a:lnTo>
                  <a:lnTo>
                    <a:pt x="308101" y="157480"/>
                  </a:lnTo>
                  <a:lnTo>
                    <a:pt x="308101" y="161925"/>
                  </a:lnTo>
                  <a:lnTo>
                    <a:pt x="308610" y="166877"/>
                  </a:lnTo>
                  <a:lnTo>
                    <a:pt x="309499" y="171322"/>
                  </a:lnTo>
                  <a:lnTo>
                    <a:pt x="311276" y="175768"/>
                  </a:lnTo>
                  <a:lnTo>
                    <a:pt x="312547" y="179831"/>
                  </a:lnTo>
                  <a:lnTo>
                    <a:pt x="315214" y="183387"/>
                  </a:lnTo>
                  <a:lnTo>
                    <a:pt x="382524" y="265683"/>
                  </a:lnTo>
                  <a:lnTo>
                    <a:pt x="384810" y="268731"/>
                  </a:lnTo>
                  <a:lnTo>
                    <a:pt x="386079" y="271906"/>
                  </a:lnTo>
                  <a:lnTo>
                    <a:pt x="386588" y="274193"/>
                  </a:lnTo>
                  <a:lnTo>
                    <a:pt x="385699" y="276859"/>
                  </a:lnTo>
                  <a:lnTo>
                    <a:pt x="384301" y="278130"/>
                  </a:lnTo>
                  <a:lnTo>
                    <a:pt x="382143" y="279526"/>
                  </a:lnTo>
                  <a:lnTo>
                    <a:pt x="379475" y="280415"/>
                  </a:lnTo>
                  <a:lnTo>
                    <a:pt x="375030" y="280415"/>
                  </a:lnTo>
                  <a:lnTo>
                    <a:pt x="268986" y="274193"/>
                  </a:lnTo>
                  <a:lnTo>
                    <a:pt x="264541" y="274193"/>
                  </a:lnTo>
                  <a:lnTo>
                    <a:pt x="260096" y="275081"/>
                  </a:lnTo>
                  <a:lnTo>
                    <a:pt x="180086" y="380238"/>
                  </a:lnTo>
                  <a:lnTo>
                    <a:pt x="177800" y="383413"/>
                  </a:lnTo>
                  <a:lnTo>
                    <a:pt x="175514" y="384809"/>
                  </a:lnTo>
                  <a:lnTo>
                    <a:pt x="173354" y="386080"/>
                  </a:lnTo>
                  <a:lnTo>
                    <a:pt x="171069" y="386588"/>
                  </a:lnTo>
                  <a:lnTo>
                    <a:pt x="168910" y="385190"/>
                  </a:lnTo>
                  <a:lnTo>
                    <a:pt x="166624" y="383920"/>
                  </a:lnTo>
                  <a:lnTo>
                    <a:pt x="165353" y="380745"/>
                  </a:lnTo>
                  <a:lnTo>
                    <a:pt x="163957" y="377570"/>
                  </a:lnTo>
                  <a:lnTo>
                    <a:pt x="137160" y="274319"/>
                  </a:lnTo>
                  <a:lnTo>
                    <a:pt x="135890" y="270256"/>
                  </a:lnTo>
                  <a:lnTo>
                    <a:pt x="133603" y="266319"/>
                  </a:lnTo>
                  <a:lnTo>
                    <a:pt x="130428" y="262255"/>
                  </a:lnTo>
                  <a:lnTo>
                    <a:pt x="127380" y="259206"/>
                  </a:lnTo>
                  <a:lnTo>
                    <a:pt x="124205" y="256031"/>
                  </a:lnTo>
                  <a:lnTo>
                    <a:pt x="120269" y="252983"/>
                  </a:lnTo>
                  <a:lnTo>
                    <a:pt x="116204" y="250697"/>
                  </a:lnTo>
                  <a:lnTo>
                    <a:pt x="112268" y="249427"/>
                  </a:lnTo>
                  <a:lnTo>
                    <a:pt x="8890" y="222757"/>
                  </a:lnTo>
                  <a:lnTo>
                    <a:pt x="5715" y="221487"/>
                  </a:lnTo>
                  <a:lnTo>
                    <a:pt x="2667" y="220090"/>
                  </a:lnTo>
                  <a:lnTo>
                    <a:pt x="1270" y="217805"/>
                  </a:lnTo>
                  <a:lnTo>
                    <a:pt x="0" y="215645"/>
                  </a:lnTo>
                  <a:lnTo>
                    <a:pt x="380" y="213359"/>
                  </a:lnTo>
                  <a:lnTo>
                    <a:pt x="1777" y="211200"/>
                  </a:lnTo>
                  <a:lnTo>
                    <a:pt x="3048" y="208914"/>
                  </a:lnTo>
                  <a:lnTo>
                    <a:pt x="6223" y="206756"/>
                  </a:lnTo>
                  <a:lnTo>
                    <a:pt x="96139" y="148716"/>
                  </a:lnTo>
                  <a:lnTo>
                    <a:pt x="112141" y="122046"/>
                  </a:lnTo>
                  <a:lnTo>
                    <a:pt x="112141" y="117601"/>
                  </a:lnTo>
                  <a:lnTo>
                    <a:pt x="105791" y="11556"/>
                  </a:lnTo>
                  <a:lnTo>
                    <a:pt x="105791" y="7112"/>
                  </a:lnTo>
                  <a:lnTo>
                    <a:pt x="106679" y="4444"/>
                  </a:lnTo>
                  <a:lnTo>
                    <a:pt x="108076" y="2285"/>
                  </a:lnTo>
                  <a:lnTo>
                    <a:pt x="109347" y="888"/>
                  </a:lnTo>
                  <a:lnTo>
                    <a:pt x="112014" y="0"/>
                  </a:lnTo>
                  <a:lnTo>
                    <a:pt x="114300" y="507"/>
                  </a:lnTo>
                  <a:lnTo>
                    <a:pt x="117348" y="1777"/>
                  </a:lnTo>
                  <a:lnTo>
                    <a:pt x="120523" y="4063"/>
                  </a:lnTo>
                  <a:lnTo>
                    <a:pt x="202946" y="71246"/>
                  </a:lnTo>
                  <a:lnTo>
                    <a:pt x="206501" y="73913"/>
                  </a:lnTo>
                  <a:lnTo>
                    <a:pt x="210566" y="75183"/>
                  </a:lnTo>
                  <a:lnTo>
                    <a:pt x="215011" y="76962"/>
                  </a:lnTo>
                  <a:lnTo>
                    <a:pt x="219455" y="77850"/>
                  </a:lnTo>
                  <a:lnTo>
                    <a:pt x="224282" y="78358"/>
                  </a:lnTo>
                  <a:lnTo>
                    <a:pt x="228726" y="78358"/>
                  </a:lnTo>
                  <a:lnTo>
                    <a:pt x="233679" y="77850"/>
                  </a:lnTo>
                  <a:lnTo>
                    <a:pt x="237236" y="76962"/>
                  </a:lnTo>
                  <a:lnTo>
                    <a:pt x="336930" y="37718"/>
                  </a:lnTo>
                  <a:close/>
                </a:path>
              </a:pathLst>
            </a:custGeom>
            <a:ln w="19050">
              <a:solidFill>
                <a:srgbClr val="FF8600"/>
              </a:solidFill>
            </a:ln>
          </p:spPr>
          <p:txBody>
            <a:bodyPr wrap="square" lIns="0" tIns="0" rIns="0" bIns="0" rtlCol="0"/>
            <a:lstStyle/>
            <a:p>
              <a:endParaRPr/>
            </a:p>
          </p:txBody>
        </p:sp>
        <p:pic>
          <p:nvPicPr>
            <p:cNvPr id="20" name="object 20"/>
            <p:cNvPicPr/>
            <p:nvPr/>
          </p:nvPicPr>
          <p:blipFill>
            <a:blip r:embed="rId8" cstate="print"/>
            <a:stretch>
              <a:fillRect/>
            </a:stretch>
          </p:blipFill>
          <p:spPr>
            <a:xfrm>
              <a:off x="6183503" y="1624203"/>
              <a:ext cx="170561" cy="175387"/>
            </a:xfrm>
            <a:prstGeom prst="rect">
              <a:avLst/>
            </a:prstGeom>
          </p:spPr>
        </p:pic>
        <p:pic>
          <p:nvPicPr>
            <p:cNvPr id="21" name="object 21"/>
            <p:cNvPicPr/>
            <p:nvPr/>
          </p:nvPicPr>
          <p:blipFill>
            <a:blip r:embed="rId9" cstate="print"/>
            <a:stretch>
              <a:fillRect/>
            </a:stretch>
          </p:blipFill>
          <p:spPr>
            <a:xfrm>
              <a:off x="8359140" y="1922779"/>
              <a:ext cx="177799" cy="170180"/>
            </a:xfrm>
            <a:prstGeom prst="rect">
              <a:avLst/>
            </a:prstGeom>
          </p:spPr>
        </p:pic>
      </p:grpSp>
      <p:sp>
        <p:nvSpPr>
          <p:cNvPr id="22" name="object 22"/>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13</a:t>
            </a:r>
            <a:endParaRPr sz="130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3957" y="447357"/>
            <a:ext cx="1261745" cy="391795"/>
          </a:xfrm>
          <a:prstGeom prst="rect">
            <a:avLst/>
          </a:prstGeom>
        </p:spPr>
        <p:txBody>
          <a:bodyPr vert="horz" wrap="square" lIns="0" tIns="12700" rIns="0" bIns="0" rtlCol="0">
            <a:spAutoFit/>
          </a:bodyPr>
          <a:lstStyle/>
          <a:p>
            <a:pPr marL="12700">
              <a:lnSpc>
                <a:spcPct val="100000"/>
              </a:lnSpc>
              <a:spcBef>
                <a:spcPts val="100"/>
              </a:spcBef>
            </a:pPr>
            <a:r>
              <a:rPr sz="2400" u="none" spc="15" dirty="0">
                <a:solidFill>
                  <a:srgbClr val="FFFFFF"/>
                </a:solidFill>
                <a:latin typeface="Arial MT"/>
                <a:cs typeface="Arial MT"/>
              </a:rPr>
              <a:t>Why</a:t>
            </a:r>
            <a:r>
              <a:rPr sz="2400" u="none" spc="-140" dirty="0">
                <a:solidFill>
                  <a:srgbClr val="FFFFFF"/>
                </a:solidFill>
                <a:latin typeface="Arial MT"/>
                <a:cs typeface="Arial MT"/>
              </a:rPr>
              <a:t> </a:t>
            </a:r>
            <a:r>
              <a:rPr sz="2400" u="none" dirty="0">
                <a:solidFill>
                  <a:srgbClr val="FFFFFF"/>
                </a:solidFill>
                <a:latin typeface="Arial MT"/>
                <a:cs typeface="Arial MT"/>
              </a:rPr>
              <a:t>Us?</a:t>
            </a:r>
            <a:endParaRPr sz="2400">
              <a:latin typeface="Arial MT"/>
              <a:cs typeface="Arial MT"/>
            </a:endParaRPr>
          </a:p>
        </p:txBody>
      </p:sp>
      <p:sp>
        <p:nvSpPr>
          <p:cNvPr id="3" name="object 3"/>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14</a:t>
            </a:r>
            <a:endParaRPr sz="1300">
              <a:latin typeface="Arial"/>
              <a:cs typeface="Arial"/>
            </a:endParaRPr>
          </a:p>
        </p:txBody>
      </p:sp>
      <p:sp>
        <p:nvSpPr>
          <p:cNvPr id="4" name="object 4"/>
          <p:cNvSpPr txBox="1"/>
          <p:nvPr/>
        </p:nvSpPr>
        <p:spPr>
          <a:xfrm>
            <a:off x="1323594" y="1090295"/>
            <a:ext cx="7399655" cy="3563620"/>
          </a:xfrm>
          <a:prstGeom prst="rect">
            <a:avLst/>
          </a:prstGeom>
        </p:spPr>
        <p:txBody>
          <a:bodyPr vert="horz" wrap="square" lIns="0" tIns="12700" rIns="0" bIns="0" rtlCol="0">
            <a:spAutoFit/>
          </a:bodyPr>
          <a:lstStyle/>
          <a:p>
            <a:pPr marL="12700">
              <a:lnSpc>
                <a:spcPts val="2340"/>
              </a:lnSpc>
              <a:spcBef>
                <a:spcPts val="100"/>
              </a:spcBef>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SKILLED</a:t>
            </a:r>
            <a:r>
              <a:rPr sz="1400" spc="10" dirty="0">
                <a:solidFill>
                  <a:srgbClr val="212121"/>
                </a:solidFill>
                <a:latin typeface="Candara"/>
                <a:cs typeface="Candara"/>
              </a:rPr>
              <a:t> </a:t>
            </a:r>
            <a:r>
              <a:rPr sz="1400" spc="-5" dirty="0">
                <a:solidFill>
                  <a:srgbClr val="212121"/>
                </a:solidFill>
                <a:latin typeface="Candara"/>
                <a:cs typeface="Candara"/>
              </a:rPr>
              <a:t>TALENT</a:t>
            </a:r>
            <a:r>
              <a:rPr sz="1400" dirty="0">
                <a:solidFill>
                  <a:srgbClr val="212121"/>
                </a:solidFill>
                <a:latin typeface="Candara"/>
                <a:cs typeface="Candara"/>
              </a:rPr>
              <a:t> </a:t>
            </a:r>
            <a:r>
              <a:rPr sz="1400" spc="-5" dirty="0">
                <a:solidFill>
                  <a:srgbClr val="212121"/>
                </a:solidFill>
                <a:latin typeface="Candara"/>
                <a:cs typeface="Candara"/>
              </a:rPr>
              <a:t>WORKING</a:t>
            </a:r>
            <a:r>
              <a:rPr sz="1400" spc="25" dirty="0">
                <a:solidFill>
                  <a:srgbClr val="212121"/>
                </a:solidFill>
                <a:latin typeface="Candara"/>
                <a:cs typeface="Candara"/>
              </a:rPr>
              <a:t> </a:t>
            </a:r>
            <a:r>
              <a:rPr sz="1400" spc="-5" dirty="0">
                <a:solidFill>
                  <a:srgbClr val="212121"/>
                </a:solidFill>
                <a:latin typeface="Candara"/>
                <a:cs typeface="Candara"/>
              </a:rPr>
              <a:t>24/7, </a:t>
            </a:r>
            <a:r>
              <a:rPr sz="1400" dirty="0">
                <a:solidFill>
                  <a:srgbClr val="212121"/>
                </a:solidFill>
                <a:latin typeface="Candara"/>
                <a:cs typeface="Candara"/>
              </a:rPr>
              <a:t>365</a:t>
            </a:r>
            <a:r>
              <a:rPr sz="1400" spc="-15" dirty="0">
                <a:solidFill>
                  <a:srgbClr val="212121"/>
                </a:solidFill>
                <a:latin typeface="Candara"/>
                <a:cs typeface="Candara"/>
              </a:rPr>
              <a:t> </a:t>
            </a:r>
            <a:r>
              <a:rPr sz="1400" dirty="0">
                <a:solidFill>
                  <a:srgbClr val="212121"/>
                </a:solidFill>
                <a:latin typeface="Candara"/>
                <a:cs typeface="Candara"/>
              </a:rPr>
              <a:t>DAYS.</a:t>
            </a:r>
            <a:endParaRPr sz="1400">
              <a:latin typeface="Candara"/>
              <a:cs typeface="Candara"/>
            </a:endParaRPr>
          </a:p>
          <a:p>
            <a:pPr marL="12700">
              <a:lnSpc>
                <a:spcPts val="228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TALENTS</a:t>
            </a:r>
            <a:r>
              <a:rPr sz="1400" dirty="0">
                <a:solidFill>
                  <a:srgbClr val="212121"/>
                </a:solidFill>
                <a:latin typeface="Candara"/>
                <a:cs typeface="Candara"/>
              </a:rPr>
              <a:t> </a:t>
            </a:r>
            <a:r>
              <a:rPr sz="1400" spc="-10" dirty="0">
                <a:solidFill>
                  <a:srgbClr val="212121"/>
                </a:solidFill>
                <a:latin typeface="Candara"/>
                <a:cs typeface="Candara"/>
              </a:rPr>
              <a:t>ARE</a:t>
            </a:r>
            <a:r>
              <a:rPr sz="1400" spc="-5" dirty="0">
                <a:solidFill>
                  <a:srgbClr val="212121"/>
                </a:solidFill>
                <a:latin typeface="Candara"/>
                <a:cs typeface="Candara"/>
              </a:rPr>
              <a:t> </a:t>
            </a:r>
            <a:r>
              <a:rPr sz="1400" dirty="0">
                <a:solidFill>
                  <a:srgbClr val="212121"/>
                </a:solidFill>
                <a:latin typeface="Candara"/>
                <a:cs typeface="Candara"/>
              </a:rPr>
              <a:t>CONSTANTLY</a:t>
            </a:r>
            <a:r>
              <a:rPr sz="1400" spc="10" dirty="0">
                <a:solidFill>
                  <a:srgbClr val="212121"/>
                </a:solidFill>
                <a:latin typeface="Candara"/>
                <a:cs typeface="Candara"/>
              </a:rPr>
              <a:t> </a:t>
            </a:r>
            <a:r>
              <a:rPr sz="1400" spc="-5" dirty="0">
                <a:solidFill>
                  <a:srgbClr val="212121"/>
                </a:solidFill>
                <a:latin typeface="Candara"/>
                <a:cs typeface="Candara"/>
              </a:rPr>
              <a:t>TRAINED</a:t>
            </a:r>
            <a:r>
              <a:rPr sz="1400" spc="20" dirty="0">
                <a:solidFill>
                  <a:srgbClr val="212121"/>
                </a:solidFill>
                <a:latin typeface="Candara"/>
                <a:cs typeface="Candara"/>
              </a:rPr>
              <a:t> </a:t>
            </a:r>
            <a:r>
              <a:rPr sz="1400" spc="-5" dirty="0">
                <a:solidFill>
                  <a:srgbClr val="212121"/>
                </a:solidFill>
                <a:latin typeface="Candara"/>
                <a:cs typeface="Candara"/>
              </a:rPr>
              <a:t>IN </a:t>
            </a:r>
            <a:r>
              <a:rPr sz="1400" dirty="0">
                <a:solidFill>
                  <a:srgbClr val="212121"/>
                </a:solidFill>
                <a:latin typeface="Candara"/>
                <a:cs typeface="Candara"/>
              </a:rPr>
              <a:t>OUR</a:t>
            </a:r>
            <a:r>
              <a:rPr sz="1400" spc="-5" dirty="0">
                <a:solidFill>
                  <a:srgbClr val="212121"/>
                </a:solidFill>
                <a:latin typeface="Candara"/>
                <a:cs typeface="Candara"/>
              </a:rPr>
              <a:t> TRAINING</a:t>
            </a:r>
            <a:r>
              <a:rPr sz="1400" spc="5" dirty="0">
                <a:solidFill>
                  <a:srgbClr val="212121"/>
                </a:solidFill>
                <a:latin typeface="Candara"/>
                <a:cs typeface="Candara"/>
              </a:rPr>
              <a:t> </a:t>
            </a:r>
            <a:r>
              <a:rPr sz="1400" spc="-5" dirty="0">
                <a:solidFill>
                  <a:srgbClr val="212121"/>
                </a:solidFill>
                <a:latin typeface="Candara"/>
                <a:cs typeface="Candara"/>
              </a:rPr>
              <a:t>CENTER</a:t>
            </a:r>
            <a:r>
              <a:rPr sz="1400" spc="15" dirty="0">
                <a:solidFill>
                  <a:srgbClr val="212121"/>
                </a:solidFill>
                <a:latin typeface="Candara"/>
                <a:cs typeface="Candara"/>
              </a:rPr>
              <a:t> </a:t>
            </a:r>
            <a:r>
              <a:rPr sz="1400" dirty="0">
                <a:solidFill>
                  <a:srgbClr val="212121"/>
                </a:solidFill>
                <a:latin typeface="Candara"/>
                <a:cs typeface="Candara"/>
              </a:rPr>
              <a:t>TO</a:t>
            </a:r>
            <a:r>
              <a:rPr sz="1400" spc="10" dirty="0">
                <a:solidFill>
                  <a:srgbClr val="212121"/>
                </a:solidFill>
                <a:latin typeface="Candara"/>
                <a:cs typeface="Candara"/>
              </a:rPr>
              <a:t> </a:t>
            </a:r>
            <a:r>
              <a:rPr sz="1400" spc="-5" dirty="0">
                <a:solidFill>
                  <a:srgbClr val="212121"/>
                </a:solidFill>
                <a:latin typeface="Candara"/>
                <a:cs typeface="Candara"/>
              </a:rPr>
              <a:t>DEVELOP</a:t>
            </a:r>
            <a:r>
              <a:rPr sz="1400" spc="5" dirty="0">
                <a:solidFill>
                  <a:srgbClr val="212121"/>
                </a:solidFill>
                <a:latin typeface="Candara"/>
                <a:cs typeface="Candara"/>
              </a:rPr>
              <a:t> </a:t>
            </a:r>
            <a:r>
              <a:rPr sz="1400" dirty="0">
                <a:solidFill>
                  <a:srgbClr val="212121"/>
                </a:solidFill>
                <a:latin typeface="Candara"/>
                <a:cs typeface="Candara"/>
              </a:rPr>
              <a:t>THEIR</a:t>
            </a:r>
            <a:endParaRPr sz="1400">
              <a:latin typeface="Candara"/>
              <a:cs typeface="Candara"/>
            </a:endParaRPr>
          </a:p>
          <a:p>
            <a:pPr marL="368300">
              <a:lnSpc>
                <a:spcPts val="1620"/>
              </a:lnSpc>
            </a:pPr>
            <a:r>
              <a:rPr sz="1400" spc="-5" dirty="0">
                <a:solidFill>
                  <a:srgbClr val="212121"/>
                </a:solidFill>
                <a:latin typeface="Candara"/>
                <a:cs typeface="Candara"/>
              </a:rPr>
              <a:t>COMPENTENCY</a:t>
            </a:r>
            <a:r>
              <a:rPr sz="1400" spc="10" dirty="0">
                <a:solidFill>
                  <a:srgbClr val="212121"/>
                </a:solidFill>
                <a:latin typeface="Candara"/>
                <a:cs typeface="Candara"/>
              </a:rPr>
              <a:t> </a:t>
            </a:r>
            <a:r>
              <a:rPr sz="1400" dirty="0">
                <a:solidFill>
                  <a:srgbClr val="212121"/>
                </a:solidFill>
                <a:latin typeface="Candara"/>
                <a:cs typeface="Candara"/>
              </a:rPr>
              <a:t>&amp;</a:t>
            </a:r>
            <a:r>
              <a:rPr sz="1400" spc="-30" dirty="0">
                <a:solidFill>
                  <a:srgbClr val="212121"/>
                </a:solidFill>
                <a:latin typeface="Candara"/>
                <a:cs typeface="Candara"/>
              </a:rPr>
              <a:t> </a:t>
            </a:r>
            <a:r>
              <a:rPr sz="1400" spc="-5" dirty="0">
                <a:solidFill>
                  <a:srgbClr val="212121"/>
                </a:solidFill>
                <a:latin typeface="Candara"/>
                <a:cs typeface="Candara"/>
              </a:rPr>
              <a:t>SKILLS.</a:t>
            </a:r>
            <a:endParaRPr sz="1400">
              <a:latin typeface="Candara"/>
              <a:cs typeface="Candara"/>
            </a:endParaRPr>
          </a:p>
          <a:p>
            <a:pPr marL="12700">
              <a:lnSpc>
                <a:spcPts val="234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WE</a:t>
            </a:r>
            <a:r>
              <a:rPr sz="1400" spc="-10" dirty="0">
                <a:solidFill>
                  <a:srgbClr val="212121"/>
                </a:solidFill>
                <a:latin typeface="Candara"/>
                <a:cs typeface="Candara"/>
              </a:rPr>
              <a:t> </a:t>
            </a:r>
            <a:r>
              <a:rPr sz="1400" dirty="0">
                <a:solidFill>
                  <a:srgbClr val="212121"/>
                </a:solidFill>
                <a:latin typeface="Candara"/>
                <a:cs typeface="Candara"/>
              </a:rPr>
              <a:t>PROVIDE BEST</a:t>
            </a:r>
            <a:r>
              <a:rPr sz="1400" spc="-20" dirty="0">
                <a:solidFill>
                  <a:srgbClr val="212121"/>
                </a:solidFill>
                <a:latin typeface="Candara"/>
                <a:cs typeface="Candara"/>
              </a:rPr>
              <a:t> </a:t>
            </a:r>
            <a:r>
              <a:rPr sz="1400" dirty="0">
                <a:solidFill>
                  <a:srgbClr val="212121"/>
                </a:solidFill>
                <a:latin typeface="Candara"/>
                <a:cs typeface="Candara"/>
              </a:rPr>
              <a:t>TURNAROUND</a:t>
            </a:r>
            <a:r>
              <a:rPr sz="1400" spc="-5" dirty="0">
                <a:solidFill>
                  <a:srgbClr val="212121"/>
                </a:solidFill>
                <a:latin typeface="Candara"/>
                <a:cs typeface="Candara"/>
              </a:rPr>
              <a:t> TIME</a:t>
            </a:r>
            <a:r>
              <a:rPr sz="1400" spc="-15" dirty="0">
                <a:solidFill>
                  <a:srgbClr val="212121"/>
                </a:solidFill>
                <a:latin typeface="Candara"/>
                <a:cs typeface="Candara"/>
              </a:rPr>
              <a:t> </a:t>
            </a:r>
            <a:r>
              <a:rPr sz="1400" spc="-5" dirty="0">
                <a:solidFill>
                  <a:srgbClr val="212121"/>
                </a:solidFill>
                <a:latin typeface="Candara"/>
                <a:cs typeface="Candara"/>
              </a:rPr>
              <a:t>REQUIREMENTS.</a:t>
            </a:r>
            <a:endParaRPr sz="1400">
              <a:latin typeface="Candara"/>
              <a:cs typeface="Candara"/>
            </a:endParaRPr>
          </a:p>
          <a:p>
            <a:pPr marL="12700">
              <a:lnSpc>
                <a:spcPts val="228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FULL </a:t>
            </a:r>
            <a:r>
              <a:rPr sz="1400" dirty="0">
                <a:solidFill>
                  <a:srgbClr val="212121"/>
                </a:solidFill>
                <a:latin typeface="Candara"/>
                <a:cs typeface="Candara"/>
              </a:rPr>
              <a:t>WORK</a:t>
            </a:r>
            <a:r>
              <a:rPr sz="1400" spc="-20" dirty="0">
                <a:solidFill>
                  <a:srgbClr val="212121"/>
                </a:solidFill>
                <a:latin typeface="Candara"/>
                <a:cs typeface="Candara"/>
              </a:rPr>
              <a:t> </a:t>
            </a:r>
            <a:r>
              <a:rPr sz="1400" spc="-5" dirty="0">
                <a:solidFill>
                  <a:srgbClr val="212121"/>
                </a:solidFill>
                <a:latin typeface="Candara"/>
                <a:cs typeface="Candara"/>
              </a:rPr>
              <a:t>FLOW</a:t>
            </a:r>
            <a:r>
              <a:rPr sz="1400" spc="-15" dirty="0">
                <a:solidFill>
                  <a:srgbClr val="212121"/>
                </a:solidFill>
                <a:latin typeface="Candara"/>
                <a:cs typeface="Candara"/>
              </a:rPr>
              <a:t> </a:t>
            </a:r>
            <a:r>
              <a:rPr sz="1400" dirty="0">
                <a:solidFill>
                  <a:srgbClr val="212121"/>
                </a:solidFill>
                <a:latin typeface="Candara"/>
                <a:cs typeface="Candara"/>
              </a:rPr>
              <a:t>MODULES</a:t>
            </a:r>
            <a:r>
              <a:rPr sz="1400" spc="-10" dirty="0">
                <a:solidFill>
                  <a:srgbClr val="212121"/>
                </a:solidFill>
                <a:latin typeface="Candara"/>
                <a:cs typeface="Candara"/>
              </a:rPr>
              <a:t> </a:t>
            </a:r>
            <a:r>
              <a:rPr sz="1400" spc="-5" dirty="0">
                <a:solidFill>
                  <a:srgbClr val="212121"/>
                </a:solidFill>
                <a:latin typeface="Candara"/>
                <a:cs typeface="Candara"/>
              </a:rPr>
              <a:t>AVAILABLE.</a:t>
            </a:r>
            <a:endParaRPr sz="1400">
              <a:latin typeface="Candara"/>
              <a:cs typeface="Candara"/>
            </a:endParaRPr>
          </a:p>
          <a:p>
            <a:pPr marL="12700">
              <a:lnSpc>
                <a:spcPts val="234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DEDICATED</a:t>
            </a:r>
            <a:r>
              <a:rPr sz="1400" spc="10" dirty="0">
                <a:solidFill>
                  <a:srgbClr val="212121"/>
                </a:solidFill>
                <a:latin typeface="Candara"/>
                <a:cs typeface="Candara"/>
              </a:rPr>
              <a:t> </a:t>
            </a:r>
            <a:r>
              <a:rPr sz="1400" spc="-5" dirty="0">
                <a:solidFill>
                  <a:srgbClr val="212121"/>
                </a:solidFill>
                <a:latin typeface="Candara"/>
                <a:cs typeface="Candara"/>
              </a:rPr>
              <a:t>IT DEPARTMENT.</a:t>
            </a:r>
            <a:endParaRPr sz="1400">
              <a:latin typeface="Candara"/>
              <a:cs typeface="Candara"/>
            </a:endParaRPr>
          </a:p>
          <a:p>
            <a:pPr marL="53975" marR="5080">
              <a:lnSpc>
                <a:spcPct val="100000"/>
              </a:lnSpc>
              <a:spcBef>
                <a:spcPts val="1205"/>
              </a:spcBef>
            </a:pPr>
            <a:r>
              <a:rPr sz="1600" spc="-5" dirty="0">
                <a:solidFill>
                  <a:srgbClr val="212121"/>
                </a:solidFill>
                <a:latin typeface="Candara"/>
                <a:cs typeface="Candara"/>
              </a:rPr>
              <a:t>We</a:t>
            </a:r>
            <a:r>
              <a:rPr sz="1600" spc="-10" dirty="0">
                <a:solidFill>
                  <a:srgbClr val="212121"/>
                </a:solidFill>
                <a:latin typeface="Candara"/>
                <a:cs typeface="Candara"/>
              </a:rPr>
              <a:t> </a:t>
            </a:r>
            <a:r>
              <a:rPr sz="1600" spc="-5" dirty="0">
                <a:solidFill>
                  <a:srgbClr val="212121"/>
                </a:solidFill>
                <a:latin typeface="Candara"/>
                <a:cs typeface="Candara"/>
              </a:rPr>
              <a:t>ensure</a:t>
            </a:r>
            <a:r>
              <a:rPr sz="1600" spc="25" dirty="0">
                <a:solidFill>
                  <a:srgbClr val="212121"/>
                </a:solidFill>
                <a:latin typeface="Candara"/>
                <a:cs typeface="Candara"/>
              </a:rPr>
              <a:t> </a:t>
            </a:r>
            <a:r>
              <a:rPr sz="1600" dirty="0">
                <a:solidFill>
                  <a:srgbClr val="212121"/>
                </a:solidFill>
                <a:latin typeface="Candara"/>
                <a:cs typeface="Candara"/>
              </a:rPr>
              <a:t>100%</a:t>
            </a:r>
            <a:r>
              <a:rPr sz="1600" spc="-10" dirty="0">
                <a:solidFill>
                  <a:srgbClr val="212121"/>
                </a:solidFill>
                <a:latin typeface="Candara"/>
                <a:cs typeface="Candara"/>
              </a:rPr>
              <a:t> </a:t>
            </a:r>
            <a:r>
              <a:rPr sz="1600" spc="-5" dirty="0">
                <a:solidFill>
                  <a:srgbClr val="212121"/>
                </a:solidFill>
                <a:latin typeface="Candara"/>
                <a:cs typeface="Candara"/>
              </a:rPr>
              <a:t>security</a:t>
            </a:r>
            <a:r>
              <a:rPr sz="1600" spc="30" dirty="0">
                <a:solidFill>
                  <a:srgbClr val="212121"/>
                </a:solidFill>
                <a:latin typeface="Candara"/>
                <a:cs typeface="Candara"/>
              </a:rPr>
              <a:t> </a:t>
            </a:r>
            <a:r>
              <a:rPr sz="1600" spc="-10" dirty="0">
                <a:solidFill>
                  <a:srgbClr val="212121"/>
                </a:solidFill>
                <a:latin typeface="Candara"/>
                <a:cs typeface="Candara"/>
              </a:rPr>
              <a:t>and</a:t>
            </a:r>
            <a:r>
              <a:rPr sz="1600" spc="10" dirty="0">
                <a:solidFill>
                  <a:srgbClr val="212121"/>
                </a:solidFill>
                <a:latin typeface="Candara"/>
                <a:cs typeface="Candara"/>
              </a:rPr>
              <a:t> </a:t>
            </a:r>
            <a:r>
              <a:rPr sz="1600" spc="-5" dirty="0">
                <a:solidFill>
                  <a:srgbClr val="212121"/>
                </a:solidFill>
                <a:latin typeface="Candara"/>
                <a:cs typeface="Candara"/>
              </a:rPr>
              <a:t>confidentiality</a:t>
            </a:r>
            <a:r>
              <a:rPr sz="1600" spc="50" dirty="0">
                <a:solidFill>
                  <a:srgbClr val="212121"/>
                </a:solidFill>
                <a:latin typeface="Candara"/>
                <a:cs typeface="Candara"/>
              </a:rPr>
              <a:t> </a:t>
            </a:r>
            <a:r>
              <a:rPr sz="1600" dirty="0">
                <a:solidFill>
                  <a:srgbClr val="212121"/>
                </a:solidFill>
                <a:latin typeface="Candara"/>
                <a:cs typeface="Candara"/>
              </a:rPr>
              <a:t>of </a:t>
            </a:r>
            <a:r>
              <a:rPr sz="1600" spc="-5" dirty="0">
                <a:solidFill>
                  <a:srgbClr val="212121"/>
                </a:solidFill>
                <a:latin typeface="Candara"/>
                <a:cs typeface="Candara"/>
              </a:rPr>
              <a:t>your</a:t>
            </a:r>
            <a:r>
              <a:rPr sz="1600" dirty="0">
                <a:solidFill>
                  <a:srgbClr val="212121"/>
                </a:solidFill>
                <a:latin typeface="Candara"/>
                <a:cs typeface="Candara"/>
              </a:rPr>
              <a:t> </a:t>
            </a:r>
            <a:r>
              <a:rPr sz="1600" spc="-5" dirty="0">
                <a:solidFill>
                  <a:srgbClr val="212121"/>
                </a:solidFill>
                <a:latin typeface="Candara"/>
                <a:cs typeface="Candara"/>
              </a:rPr>
              <a:t>documents.</a:t>
            </a:r>
            <a:r>
              <a:rPr sz="1600" spc="-15" dirty="0">
                <a:solidFill>
                  <a:srgbClr val="212121"/>
                </a:solidFill>
                <a:latin typeface="Candara"/>
                <a:cs typeface="Candara"/>
              </a:rPr>
              <a:t> </a:t>
            </a:r>
            <a:r>
              <a:rPr sz="1600" dirty="0">
                <a:solidFill>
                  <a:srgbClr val="212121"/>
                </a:solidFill>
                <a:latin typeface="Candara"/>
                <a:cs typeface="Candara"/>
              </a:rPr>
              <a:t>Once</a:t>
            </a:r>
            <a:r>
              <a:rPr sz="1600" spc="10" dirty="0">
                <a:solidFill>
                  <a:srgbClr val="212121"/>
                </a:solidFill>
                <a:latin typeface="Candara"/>
                <a:cs typeface="Candara"/>
              </a:rPr>
              <a:t> </a:t>
            </a:r>
            <a:r>
              <a:rPr sz="1600" spc="-5" dirty="0">
                <a:solidFill>
                  <a:srgbClr val="212121"/>
                </a:solidFill>
                <a:latin typeface="Candara"/>
                <a:cs typeface="Candara"/>
              </a:rPr>
              <a:t>we</a:t>
            </a:r>
            <a:r>
              <a:rPr sz="1600" spc="5" dirty="0">
                <a:solidFill>
                  <a:srgbClr val="212121"/>
                </a:solidFill>
                <a:latin typeface="Candara"/>
                <a:cs typeface="Candara"/>
              </a:rPr>
              <a:t> </a:t>
            </a:r>
            <a:r>
              <a:rPr sz="1600" spc="-5" dirty="0">
                <a:solidFill>
                  <a:srgbClr val="212121"/>
                </a:solidFill>
                <a:latin typeface="Candara"/>
                <a:cs typeface="Candara"/>
              </a:rPr>
              <a:t>complete </a:t>
            </a:r>
            <a:r>
              <a:rPr sz="1600" dirty="0">
                <a:solidFill>
                  <a:srgbClr val="212121"/>
                </a:solidFill>
                <a:latin typeface="Candara"/>
                <a:cs typeface="Candara"/>
              </a:rPr>
              <a:t> your</a:t>
            </a:r>
            <a:r>
              <a:rPr sz="1600" spc="5" dirty="0">
                <a:solidFill>
                  <a:srgbClr val="212121"/>
                </a:solidFill>
                <a:latin typeface="Candara"/>
                <a:cs typeface="Candara"/>
              </a:rPr>
              <a:t> </a:t>
            </a:r>
            <a:r>
              <a:rPr sz="1600" spc="-5" dirty="0">
                <a:solidFill>
                  <a:srgbClr val="212121"/>
                </a:solidFill>
                <a:latin typeface="Candara"/>
                <a:cs typeface="Candara"/>
              </a:rPr>
              <a:t>data</a:t>
            </a:r>
            <a:r>
              <a:rPr sz="1600" spc="5" dirty="0">
                <a:solidFill>
                  <a:srgbClr val="212121"/>
                </a:solidFill>
                <a:latin typeface="Candara"/>
                <a:cs typeface="Candara"/>
              </a:rPr>
              <a:t> </a:t>
            </a:r>
            <a:r>
              <a:rPr sz="1600" spc="-5" dirty="0">
                <a:solidFill>
                  <a:srgbClr val="212121"/>
                </a:solidFill>
                <a:latin typeface="Candara"/>
                <a:cs typeface="Candara"/>
              </a:rPr>
              <a:t>entry</a:t>
            </a:r>
            <a:r>
              <a:rPr sz="1600" spc="10" dirty="0">
                <a:solidFill>
                  <a:srgbClr val="212121"/>
                </a:solidFill>
                <a:latin typeface="Candara"/>
                <a:cs typeface="Candara"/>
              </a:rPr>
              <a:t> </a:t>
            </a:r>
            <a:r>
              <a:rPr sz="1600" spc="-5" dirty="0">
                <a:solidFill>
                  <a:srgbClr val="212121"/>
                </a:solidFill>
                <a:latin typeface="Candara"/>
                <a:cs typeface="Candara"/>
              </a:rPr>
              <a:t>work,</a:t>
            </a:r>
            <a:r>
              <a:rPr sz="1600" spc="30" dirty="0">
                <a:solidFill>
                  <a:srgbClr val="212121"/>
                </a:solidFill>
                <a:latin typeface="Candara"/>
                <a:cs typeface="Candara"/>
              </a:rPr>
              <a:t> </a:t>
            </a:r>
            <a:r>
              <a:rPr sz="1600" spc="-5" dirty="0">
                <a:solidFill>
                  <a:srgbClr val="212121"/>
                </a:solidFill>
                <a:latin typeface="Candara"/>
                <a:cs typeface="Candara"/>
              </a:rPr>
              <a:t>we</a:t>
            </a:r>
            <a:r>
              <a:rPr sz="1600" spc="5" dirty="0">
                <a:solidFill>
                  <a:srgbClr val="212121"/>
                </a:solidFill>
                <a:latin typeface="Candara"/>
                <a:cs typeface="Candara"/>
              </a:rPr>
              <a:t> </a:t>
            </a:r>
            <a:r>
              <a:rPr sz="1600" spc="-5" dirty="0">
                <a:solidFill>
                  <a:srgbClr val="212121"/>
                </a:solidFill>
                <a:latin typeface="Candara"/>
                <a:cs typeface="Candara"/>
              </a:rPr>
              <a:t>transmit </a:t>
            </a:r>
            <a:r>
              <a:rPr sz="1600" spc="-10" dirty="0">
                <a:solidFill>
                  <a:srgbClr val="212121"/>
                </a:solidFill>
                <a:latin typeface="Candara"/>
                <a:cs typeface="Candara"/>
              </a:rPr>
              <a:t>finished</a:t>
            </a:r>
            <a:r>
              <a:rPr sz="1600" spc="15" dirty="0">
                <a:solidFill>
                  <a:srgbClr val="212121"/>
                </a:solidFill>
                <a:latin typeface="Candara"/>
                <a:cs typeface="Candara"/>
              </a:rPr>
              <a:t> </a:t>
            </a:r>
            <a:r>
              <a:rPr sz="1600" spc="-5" dirty="0">
                <a:solidFill>
                  <a:srgbClr val="212121"/>
                </a:solidFill>
                <a:latin typeface="Candara"/>
                <a:cs typeface="Candara"/>
              </a:rPr>
              <a:t>reports</a:t>
            </a:r>
            <a:r>
              <a:rPr sz="1600" spc="15" dirty="0">
                <a:solidFill>
                  <a:srgbClr val="212121"/>
                </a:solidFill>
                <a:latin typeface="Candara"/>
                <a:cs typeface="Candara"/>
              </a:rPr>
              <a:t> </a:t>
            </a:r>
            <a:r>
              <a:rPr sz="1600" spc="-5" dirty="0">
                <a:solidFill>
                  <a:srgbClr val="212121"/>
                </a:solidFill>
                <a:latin typeface="Candara"/>
                <a:cs typeface="Candara"/>
              </a:rPr>
              <a:t>with</a:t>
            </a:r>
            <a:r>
              <a:rPr sz="1600" spc="10" dirty="0">
                <a:solidFill>
                  <a:srgbClr val="212121"/>
                </a:solidFill>
                <a:latin typeface="Candara"/>
                <a:cs typeface="Candara"/>
              </a:rPr>
              <a:t> </a:t>
            </a:r>
            <a:r>
              <a:rPr sz="1600" spc="-5" dirty="0">
                <a:solidFill>
                  <a:srgbClr val="212121"/>
                </a:solidFill>
                <a:latin typeface="Candara"/>
                <a:cs typeface="Candara"/>
              </a:rPr>
              <a:t>the</a:t>
            </a:r>
            <a:r>
              <a:rPr sz="1600" spc="5" dirty="0">
                <a:solidFill>
                  <a:srgbClr val="212121"/>
                </a:solidFill>
                <a:latin typeface="Candara"/>
                <a:cs typeface="Candara"/>
              </a:rPr>
              <a:t> </a:t>
            </a:r>
            <a:r>
              <a:rPr sz="1600" spc="-10" dirty="0">
                <a:solidFill>
                  <a:srgbClr val="212121"/>
                </a:solidFill>
                <a:latin typeface="Candara"/>
                <a:cs typeface="Candara"/>
              </a:rPr>
              <a:t>help</a:t>
            </a:r>
            <a:r>
              <a:rPr sz="1600" spc="5" dirty="0">
                <a:solidFill>
                  <a:srgbClr val="212121"/>
                </a:solidFill>
                <a:latin typeface="Candara"/>
                <a:cs typeface="Candara"/>
              </a:rPr>
              <a:t> </a:t>
            </a:r>
            <a:r>
              <a:rPr sz="1600" dirty="0">
                <a:solidFill>
                  <a:srgbClr val="212121"/>
                </a:solidFill>
                <a:latin typeface="Candara"/>
                <a:cs typeface="Candara"/>
              </a:rPr>
              <a:t>of</a:t>
            </a:r>
            <a:r>
              <a:rPr sz="1600" spc="10" dirty="0">
                <a:solidFill>
                  <a:srgbClr val="212121"/>
                </a:solidFill>
                <a:latin typeface="Candara"/>
                <a:cs typeface="Candara"/>
              </a:rPr>
              <a:t> </a:t>
            </a:r>
            <a:r>
              <a:rPr sz="1600" spc="-5" dirty="0">
                <a:solidFill>
                  <a:srgbClr val="212121"/>
                </a:solidFill>
                <a:latin typeface="Candara"/>
                <a:cs typeface="Candara"/>
              </a:rPr>
              <a:t>secure</a:t>
            </a:r>
            <a:r>
              <a:rPr sz="1600" spc="10" dirty="0">
                <a:solidFill>
                  <a:srgbClr val="212121"/>
                </a:solidFill>
                <a:latin typeface="Candara"/>
                <a:cs typeface="Candara"/>
              </a:rPr>
              <a:t> </a:t>
            </a:r>
            <a:r>
              <a:rPr sz="1600" spc="-5" dirty="0">
                <a:solidFill>
                  <a:srgbClr val="212121"/>
                </a:solidFill>
                <a:latin typeface="Candara"/>
                <a:cs typeface="Candara"/>
              </a:rPr>
              <a:t>FTP</a:t>
            </a:r>
            <a:r>
              <a:rPr sz="1600" spc="5" dirty="0">
                <a:solidFill>
                  <a:srgbClr val="212121"/>
                </a:solidFill>
                <a:latin typeface="Candara"/>
                <a:cs typeface="Candara"/>
              </a:rPr>
              <a:t> </a:t>
            </a:r>
            <a:r>
              <a:rPr sz="1600" spc="-10" dirty="0">
                <a:solidFill>
                  <a:srgbClr val="212121"/>
                </a:solidFill>
                <a:latin typeface="Candara"/>
                <a:cs typeface="Candara"/>
              </a:rPr>
              <a:t>(file </a:t>
            </a:r>
            <a:r>
              <a:rPr sz="1600" spc="-5" dirty="0">
                <a:solidFill>
                  <a:srgbClr val="212121"/>
                </a:solidFill>
                <a:latin typeface="Candara"/>
                <a:cs typeface="Candara"/>
              </a:rPr>
              <a:t> transfer</a:t>
            </a:r>
            <a:r>
              <a:rPr sz="1600" spc="5" dirty="0">
                <a:solidFill>
                  <a:srgbClr val="212121"/>
                </a:solidFill>
                <a:latin typeface="Candara"/>
                <a:cs typeface="Candara"/>
              </a:rPr>
              <a:t> </a:t>
            </a:r>
            <a:r>
              <a:rPr sz="1600" spc="-5" dirty="0">
                <a:solidFill>
                  <a:srgbClr val="212121"/>
                </a:solidFill>
                <a:latin typeface="Candara"/>
                <a:cs typeface="Candara"/>
              </a:rPr>
              <a:t>protocol)</a:t>
            </a:r>
            <a:r>
              <a:rPr sz="1600" spc="5" dirty="0">
                <a:solidFill>
                  <a:srgbClr val="212121"/>
                </a:solidFill>
                <a:latin typeface="Candara"/>
                <a:cs typeface="Candara"/>
              </a:rPr>
              <a:t> </a:t>
            </a:r>
            <a:r>
              <a:rPr sz="1600" spc="-5" dirty="0">
                <a:solidFill>
                  <a:srgbClr val="212121"/>
                </a:solidFill>
                <a:latin typeface="Candara"/>
                <a:cs typeface="Candara"/>
              </a:rPr>
              <a:t>fax,</a:t>
            </a:r>
            <a:r>
              <a:rPr sz="1600" spc="30" dirty="0">
                <a:solidFill>
                  <a:srgbClr val="212121"/>
                </a:solidFill>
                <a:latin typeface="Candara"/>
                <a:cs typeface="Candara"/>
              </a:rPr>
              <a:t> </a:t>
            </a:r>
            <a:r>
              <a:rPr sz="1600" spc="-5" dirty="0">
                <a:solidFill>
                  <a:srgbClr val="212121"/>
                </a:solidFill>
                <a:latin typeface="Candara"/>
                <a:cs typeface="Candara"/>
              </a:rPr>
              <a:t>secure</a:t>
            </a:r>
            <a:r>
              <a:rPr sz="1600" spc="15" dirty="0">
                <a:solidFill>
                  <a:srgbClr val="212121"/>
                </a:solidFill>
                <a:latin typeface="Candara"/>
                <a:cs typeface="Candara"/>
              </a:rPr>
              <a:t> </a:t>
            </a:r>
            <a:r>
              <a:rPr sz="1600" spc="-5" dirty="0">
                <a:solidFill>
                  <a:srgbClr val="212121"/>
                </a:solidFill>
                <a:latin typeface="Candara"/>
                <a:cs typeface="Candara"/>
              </a:rPr>
              <a:t>encrypted</a:t>
            </a:r>
            <a:r>
              <a:rPr sz="1600" spc="35" dirty="0">
                <a:solidFill>
                  <a:srgbClr val="212121"/>
                </a:solidFill>
                <a:latin typeface="Candara"/>
                <a:cs typeface="Candara"/>
              </a:rPr>
              <a:t> </a:t>
            </a:r>
            <a:r>
              <a:rPr sz="1600" dirty="0">
                <a:solidFill>
                  <a:srgbClr val="212121"/>
                </a:solidFill>
                <a:latin typeface="Candara"/>
                <a:cs typeface="Candara"/>
              </a:rPr>
              <a:t>e-mail,</a:t>
            </a:r>
            <a:r>
              <a:rPr sz="1600" spc="10" dirty="0">
                <a:solidFill>
                  <a:srgbClr val="212121"/>
                </a:solidFill>
                <a:latin typeface="Candara"/>
                <a:cs typeface="Candara"/>
              </a:rPr>
              <a:t> </a:t>
            </a:r>
            <a:r>
              <a:rPr sz="1600" spc="-10" dirty="0">
                <a:solidFill>
                  <a:srgbClr val="212121"/>
                </a:solidFill>
                <a:latin typeface="Candara"/>
                <a:cs typeface="Candara"/>
              </a:rPr>
              <a:t>direct</a:t>
            </a:r>
            <a:r>
              <a:rPr sz="1600" spc="30" dirty="0">
                <a:solidFill>
                  <a:srgbClr val="212121"/>
                </a:solidFill>
                <a:latin typeface="Candara"/>
                <a:cs typeface="Candara"/>
              </a:rPr>
              <a:t> </a:t>
            </a:r>
            <a:r>
              <a:rPr sz="1600" dirty="0">
                <a:solidFill>
                  <a:srgbClr val="212121"/>
                </a:solidFill>
                <a:latin typeface="Candara"/>
                <a:cs typeface="Candara"/>
              </a:rPr>
              <a:t>modem</a:t>
            </a:r>
            <a:r>
              <a:rPr sz="1600" spc="15" dirty="0">
                <a:solidFill>
                  <a:srgbClr val="212121"/>
                </a:solidFill>
                <a:latin typeface="Candara"/>
                <a:cs typeface="Candara"/>
              </a:rPr>
              <a:t> </a:t>
            </a:r>
            <a:r>
              <a:rPr sz="1600" spc="-5" dirty="0">
                <a:solidFill>
                  <a:srgbClr val="212121"/>
                </a:solidFill>
                <a:latin typeface="Candara"/>
                <a:cs typeface="Candara"/>
              </a:rPr>
              <a:t>and</a:t>
            </a:r>
            <a:r>
              <a:rPr sz="1600" spc="15" dirty="0">
                <a:solidFill>
                  <a:srgbClr val="212121"/>
                </a:solidFill>
                <a:latin typeface="Candara"/>
                <a:cs typeface="Candara"/>
              </a:rPr>
              <a:t> </a:t>
            </a:r>
            <a:r>
              <a:rPr sz="1600" spc="-5" dirty="0">
                <a:solidFill>
                  <a:srgbClr val="212121"/>
                </a:solidFill>
                <a:latin typeface="Candara"/>
                <a:cs typeface="Candara"/>
              </a:rPr>
              <a:t>hard</a:t>
            </a:r>
            <a:r>
              <a:rPr sz="1600" spc="20" dirty="0">
                <a:solidFill>
                  <a:srgbClr val="212121"/>
                </a:solidFill>
                <a:latin typeface="Candara"/>
                <a:cs typeface="Candara"/>
              </a:rPr>
              <a:t> </a:t>
            </a:r>
            <a:r>
              <a:rPr sz="1600" spc="-5" dirty="0">
                <a:solidFill>
                  <a:srgbClr val="212121"/>
                </a:solidFill>
                <a:latin typeface="Candara"/>
                <a:cs typeface="Candara"/>
              </a:rPr>
              <a:t>copy</a:t>
            </a:r>
            <a:r>
              <a:rPr sz="1600" spc="20" dirty="0">
                <a:solidFill>
                  <a:srgbClr val="212121"/>
                </a:solidFill>
                <a:latin typeface="Candara"/>
                <a:cs typeface="Candara"/>
              </a:rPr>
              <a:t> </a:t>
            </a:r>
            <a:r>
              <a:rPr sz="1600" spc="-10" dirty="0">
                <a:solidFill>
                  <a:srgbClr val="212121"/>
                </a:solidFill>
                <a:latin typeface="Candara"/>
                <a:cs typeface="Candara"/>
              </a:rPr>
              <a:t>delivery.</a:t>
            </a:r>
            <a:endParaRPr sz="1600">
              <a:latin typeface="Candara"/>
              <a:cs typeface="Candara"/>
            </a:endParaRPr>
          </a:p>
          <a:p>
            <a:pPr>
              <a:lnSpc>
                <a:spcPct val="100000"/>
              </a:lnSpc>
              <a:spcBef>
                <a:spcPts val="35"/>
              </a:spcBef>
            </a:pPr>
            <a:endParaRPr sz="1550">
              <a:latin typeface="Candara"/>
              <a:cs typeface="Candara"/>
            </a:endParaRPr>
          </a:p>
          <a:p>
            <a:pPr marL="53975" marR="170815" algn="just">
              <a:lnSpc>
                <a:spcPct val="100000"/>
              </a:lnSpc>
            </a:pPr>
            <a:r>
              <a:rPr sz="1600" spc="-5" dirty="0">
                <a:solidFill>
                  <a:srgbClr val="212121"/>
                </a:solidFill>
                <a:latin typeface="Candara"/>
                <a:cs typeface="Candara"/>
              </a:rPr>
              <a:t>We can also </a:t>
            </a:r>
            <a:r>
              <a:rPr sz="1600" dirty="0">
                <a:solidFill>
                  <a:srgbClr val="212121"/>
                </a:solidFill>
                <a:latin typeface="Candara"/>
                <a:cs typeface="Candara"/>
              </a:rPr>
              <a:t>assist you </a:t>
            </a:r>
            <a:r>
              <a:rPr sz="1600" spc="-5" dirty="0">
                <a:solidFill>
                  <a:srgbClr val="212121"/>
                </a:solidFill>
                <a:latin typeface="Candara"/>
                <a:cs typeface="Candara"/>
              </a:rPr>
              <a:t>with backlog </a:t>
            </a:r>
            <a:r>
              <a:rPr sz="1600" dirty="0">
                <a:solidFill>
                  <a:srgbClr val="212121"/>
                </a:solidFill>
                <a:latin typeface="Candara"/>
                <a:cs typeface="Candara"/>
              </a:rPr>
              <a:t>or </a:t>
            </a:r>
            <a:r>
              <a:rPr sz="1600" spc="-5" dirty="0">
                <a:solidFill>
                  <a:srgbClr val="212121"/>
                </a:solidFill>
                <a:latin typeface="Candara"/>
                <a:cs typeface="Candara"/>
              </a:rPr>
              <a:t>overflow, </a:t>
            </a:r>
            <a:r>
              <a:rPr sz="1600" spc="-10" dirty="0">
                <a:solidFill>
                  <a:srgbClr val="212121"/>
                </a:solidFill>
                <a:latin typeface="Candara"/>
                <a:cs typeface="Candara"/>
              </a:rPr>
              <a:t>working hand </a:t>
            </a:r>
            <a:r>
              <a:rPr sz="1600" spc="-5" dirty="0">
                <a:solidFill>
                  <a:srgbClr val="212121"/>
                </a:solidFill>
                <a:latin typeface="Candara"/>
                <a:cs typeface="Candara"/>
              </a:rPr>
              <a:t>in </a:t>
            </a:r>
            <a:r>
              <a:rPr sz="1600" spc="-10" dirty="0">
                <a:solidFill>
                  <a:srgbClr val="212121"/>
                </a:solidFill>
                <a:latin typeface="Candara"/>
                <a:cs typeface="Candara"/>
              </a:rPr>
              <a:t>hand </a:t>
            </a:r>
            <a:r>
              <a:rPr sz="1600" spc="-5" dirty="0">
                <a:solidFill>
                  <a:srgbClr val="212121"/>
                </a:solidFill>
                <a:latin typeface="Candara"/>
                <a:cs typeface="Candara"/>
              </a:rPr>
              <a:t>with </a:t>
            </a:r>
            <a:r>
              <a:rPr sz="1600" dirty="0">
                <a:solidFill>
                  <a:srgbClr val="212121"/>
                </a:solidFill>
                <a:latin typeface="Candara"/>
                <a:cs typeface="Candara"/>
              </a:rPr>
              <a:t>your </a:t>
            </a:r>
            <a:r>
              <a:rPr sz="1600" spc="5" dirty="0">
                <a:solidFill>
                  <a:srgbClr val="212121"/>
                </a:solidFill>
                <a:latin typeface="Candara"/>
                <a:cs typeface="Candara"/>
              </a:rPr>
              <a:t>in- </a:t>
            </a:r>
            <a:r>
              <a:rPr sz="1600" spc="10" dirty="0">
                <a:solidFill>
                  <a:srgbClr val="212121"/>
                </a:solidFill>
                <a:latin typeface="Candara"/>
                <a:cs typeface="Candara"/>
              </a:rPr>
              <a:t> </a:t>
            </a:r>
            <a:r>
              <a:rPr sz="1600" dirty="0">
                <a:solidFill>
                  <a:srgbClr val="212121"/>
                </a:solidFill>
                <a:latin typeface="Candara"/>
                <a:cs typeface="Candara"/>
              </a:rPr>
              <a:t>house </a:t>
            </a:r>
            <a:r>
              <a:rPr sz="1600" spc="-5" dirty="0">
                <a:solidFill>
                  <a:srgbClr val="212121"/>
                </a:solidFill>
                <a:latin typeface="Candara"/>
                <a:cs typeface="Candara"/>
              </a:rPr>
              <a:t>administrative department. We </a:t>
            </a:r>
            <a:r>
              <a:rPr sz="1600" spc="-10" dirty="0">
                <a:solidFill>
                  <a:srgbClr val="212121"/>
                </a:solidFill>
                <a:latin typeface="Candara"/>
                <a:cs typeface="Candara"/>
              </a:rPr>
              <a:t>are </a:t>
            </a:r>
            <a:r>
              <a:rPr sz="1600" spc="-5" dirty="0">
                <a:solidFill>
                  <a:srgbClr val="212121"/>
                </a:solidFill>
                <a:latin typeface="Candara"/>
                <a:cs typeface="Candara"/>
              </a:rPr>
              <a:t>extremely sensitive about </a:t>
            </a:r>
            <a:r>
              <a:rPr sz="1600" dirty="0">
                <a:solidFill>
                  <a:srgbClr val="212121"/>
                </a:solidFill>
                <a:latin typeface="Candara"/>
                <a:cs typeface="Candara"/>
              </a:rPr>
              <a:t>the </a:t>
            </a:r>
            <a:r>
              <a:rPr sz="1600" spc="-5" dirty="0">
                <a:solidFill>
                  <a:srgbClr val="212121"/>
                </a:solidFill>
                <a:latin typeface="Candara"/>
                <a:cs typeface="Candara"/>
              </a:rPr>
              <a:t>regulations </a:t>
            </a:r>
            <a:r>
              <a:rPr sz="1600" spc="-335" dirty="0">
                <a:solidFill>
                  <a:srgbClr val="212121"/>
                </a:solidFill>
                <a:latin typeface="Candara"/>
                <a:cs typeface="Candara"/>
              </a:rPr>
              <a:t> </a:t>
            </a:r>
            <a:r>
              <a:rPr sz="1600" spc="-5" dirty="0">
                <a:solidFill>
                  <a:srgbClr val="212121"/>
                </a:solidFill>
                <a:latin typeface="Candara"/>
                <a:cs typeface="Candara"/>
              </a:rPr>
              <a:t>that</a:t>
            </a:r>
            <a:r>
              <a:rPr sz="1600" spc="10" dirty="0">
                <a:solidFill>
                  <a:srgbClr val="212121"/>
                </a:solidFill>
                <a:latin typeface="Candara"/>
                <a:cs typeface="Candara"/>
              </a:rPr>
              <a:t> </a:t>
            </a:r>
            <a:r>
              <a:rPr sz="1600" spc="-5" dirty="0">
                <a:solidFill>
                  <a:srgbClr val="212121"/>
                </a:solidFill>
                <a:latin typeface="Candara"/>
                <a:cs typeface="Candara"/>
              </a:rPr>
              <a:t>affect the</a:t>
            </a:r>
            <a:r>
              <a:rPr sz="1600" spc="5" dirty="0">
                <a:solidFill>
                  <a:srgbClr val="212121"/>
                </a:solidFill>
                <a:latin typeface="Candara"/>
                <a:cs typeface="Candara"/>
              </a:rPr>
              <a:t> </a:t>
            </a:r>
            <a:r>
              <a:rPr sz="1600" spc="-5" dirty="0">
                <a:solidFill>
                  <a:srgbClr val="212121"/>
                </a:solidFill>
                <a:latin typeface="Candara"/>
                <a:cs typeface="Candara"/>
              </a:rPr>
              <a:t>medical</a:t>
            </a:r>
            <a:r>
              <a:rPr sz="1600" spc="5" dirty="0">
                <a:solidFill>
                  <a:srgbClr val="212121"/>
                </a:solidFill>
                <a:latin typeface="Candara"/>
                <a:cs typeface="Candara"/>
              </a:rPr>
              <a:t> </a:t>
            </a:r>
            <a:r>
              <a:rPr sz="1600" spc="-5" dirty="0">
                <a:solidFill>
                  <a:srgbClr val="212121"/>
                </a:solidFill>
                <a:latin typeface="Candara"/>
                <a:cs typeface="Candara"/>
              </a:rPr>
              <a:t>industry.</a:t>
            </a:r>
            <a:endParaRPr sz="1600">
              <a:latin typeface="Candara"/>
              <a:cs typeface="Candar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15</a:t>
            </a:r>
            <a:endParaRPr sz="1300">
              <a:latin typeface="Arial"/>
              <a:cs typeface="Arial"/>
            </a:endParaRPr>
          </a:p>
        </p:txBody>
      </p:sp>
      <p:sp>
        <p:nvSpPr>
          <p:cNvPr id="3" name="object 3"/>
          <p:cNvSpPr txBox="1"/>
          <p:nvPr/>
        </p:nvSpPr>
        <p:spPr>
          <a:xfrm>
            <a:off x="1037907" y="1018921"/>
            <a:ext cx="7101840" cy="3852545"/>
          </a:xfrm>
          <a:prstGeom prst="rect">
            <a:avLst/>
          </a:prstGeom>
        </p:spPr>
        <p:txBody>
          <a:bodyPr vert="horz" wrap="square" lIns="0" tIns="12700" rIns="0" bIns="0" rtlCol="0">
            <a:spAutoFit/>
          </a:bodyPr>
          <a:lstStyle/>
          <a:p>
            <a:pPr marL="12700">
              <a:lnSpc>
                <a:spcPct val="100000"/>
              </a:lnSpc>
              <a:spcBef>
                <a:spcPts val="100"/>
              </a:spcBef>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WE</a:t>
            </a:r>
            <a:r>
              <a:rPr sz="1400" spc="-15" dirty="0">
                <a:solidFill>
                  <a:srgbClr val="212121"/>
                </a:solidFill>
                <a:latin typeface="Candara"/>
                <a:cs typeface="Candara"/>
              </a:rPr>
              <a:t> </a:t>
            </a:r>
            <a:r>
              <a:rPr sz="1400" dirty="0">
                <a:solidFill>
                  <a:srgbClr val="212121"/>
                </a:solidFill>
                <a:latin typeface="Candara"/>
                <a:cs typeface="Candara"/>
              </a:rPr>
              <a:t>HAVE</a:t>
            </a:r>
            <a:r>
              <a:rPr sz="1400" spc="-15" dirty="0">
                <a:solidFill>
                  <a:srgbClr val="212121"/>
                </a:solidFill>
                <a:latin typeface="Candara"/>
                <a:cs typeface="Candara"/>
              </a:rPr>
              <a:t> </a:t>
            </a:r>
            <a:r>
              <a:rPr sz="1400" spc="-10" dirty="0">
                <a:solidFill>
                  <a:srgbClr val="212121"/>
                </a:solidFill>
                <a:latin typeface="Candara"/>
                <a:cs typeface="Candara"/>
              </a:rPr>
              <a:t>24</a:t>
            </a:r>
            <a:r>
              <a:rPr sz="1400" dirty="0">
                <a:solidFill>
                  <a:srgbClr val="212121"/>
                </a:solidFill>
                <a:latin typeface="Candara"/>
                <a:cs typeface="Candara"/>
              </a:rPr>
              <a:t> X</a:t>
            </a:r>
            <a:r>
              <a:rPr sz="1400" spc="-10" dirty="0">
                <a:solidFill>
                  <a:srgbClr val="212121"/>
                </a:solidFill>
                <a:latin typeface="Candara"/>
                <a:cs typeface="Candara"/>
              </a:rPr>
              <a:t> </a:t>
            </a:r>
            <a:r>
              <a:rPr sz="1400" dirty="0">
                <a:solidFill>
                  <a:srgbClr val="212121"/>
                </a:solidFill>
                <a:latin typeface="Candara"/>
                <a:cs typeface="Candara"/>
              </a:rPr>
              <a:t>7</a:t>
            </a:r>
            <a:r>
              <a:rPr sz="1400" spc="-10" dirty="0">
                <a:solidFill>
                  <a:srgbClr val="212121"/>
                </a:solidFill>
                <a:latin typeface="Candara"/>
                <a:cs typeface="Candara"/>
              </a:rPr>
              <a:t> </a:t>
            </a:r>
            <a:r>
              <a:rPr sz="1400" spc="-5" dirty="0">
                <a:solidFill>
                  <a:srgbClr val="212121"/>
                </a:solidFill>
                <a:latin typeface="Candara"/>
                <a:cs typeface="Candara"/>
              </a:rPr>
              <a:t>SECURITY</a:t>
            </a:r>
            <a:r>
              <a:rPr sz="1400" spc="15" dirty="0">
                <a:solidFill>
                  <a:srgbClr val="212121"/>
                </a:solidFill>
                <a:latin typeface="Candara"/>
                <a:cs typeface="Candara"/>
              </a:rPr>
              <a:t> </a:t>
            </a:r>
            <a:r>
              <a:rPr sz="1400" spc="-5" dirty="0">
                <a:solidFill>
                  <a:srgbClr val="212121"/>
                </a:solidFill>
                <a:latin typeface="Candara"/>
                <a:cs typeface="Candara"/>
              </a:rPr>
              <a:t>PERSONNEL MANNING </a:t>
            </a:r>
            <a:r>
              <a:rPr sz="1400" dirty="0">
                <a:solidFill>
                  <a:srgbClr val="212121"/>
                </a:solidFill>
                <a:latin typeface="Candara"/>
                <a:cs typeface="Candara"/>
              </a:rPr>
              <a:t>OUR</a:t>
            </a:r>
            <a:r>
              <a:rPr sz="1400" spc="-15" dirty="0">
                <a:solidFill>
                  <a:srgbClr val="212121"/>
                </a:solidFill>
                <a:latin typeface="Candara"/>
                <a:cs typeface="Candara"/>
              </a:rPr>
              <a:t> </a:t>
            </a:r>
            <a:r>
              <a:rPr sz="1400" spc="-5" dirty="0">
                <a:solidFill>
                  <a:srgbClr val="212121"/>
                </a:solidFill>
                <a:latin typeface="Candara"/>
                <a:cs typeface="Candara"/>
              </a:rPr>
              <a:t>OFFICE.</a:t>
            </a:r>
            <a:endParaRPr sz="1400">
              <a:latin typeface="Candara"/>
              <a:cs typeface="Candara"/>
            </a:endParaRPr>
          </a:p>
          <a:p>
            <a:pPr>
              <a:lnSpc>
                <a:spcPct val="100000"/>
              </a:lnSpc>
            </a:pPr>
            <a:endParaRPr sz="1900">
              <a:latin typeface="Candara"/>
              <a:cs typeface="Candara"/>
            </a:endParaRPr>
          </a:p>
          <a:p>
            <a:pPr marL="368300" marR="97155" indent="-356235">
              <a:lnSpc>
                <a:spcPct val="93300"/>
              </a:lnSpc>
              <a:tabLst>
                <a:tab pos="368300" algn="l"/>
              </a:tabLst>
            </a:pPr>
            <a:r>
              <a:rPr sz="2000" dirty="0">
                <a:solidFill>
                  <a:srgbClr val="FF8600"/>
                </a:solidFill>
                <a:latin typeface="Cambria Math"/>
                <a:cs typeface="Cambria Math"/>
              </a:rPr>
              <a:t>▸	</a:t>
            </a:r>
            <a:r>
              <a:rPr sz="1400" dirty="0">
                <a:solidFill>
                  <a:srgbClr val="212121"/>
                </a:solidFill>
                <a:latin typeface="Candara"/>
                <a:cs typeface="Candara"/>
              </a:rPr>
              <a:t>NONE OF OUR DATA </a:t>
            </a:r>
            <a:r>
              <a:rPr sz="1400" spc="-5" dirty="0">
                <a:solidFill>
                  <a:srgbClr val="212121"/>
                </a:solidFill>
                <a:latin typeface="Candara"/>
                <a:cs typeface="Candara"/>
              </a:rPr>
              <a:t>ENTRY WORK </a:t>
            </a:r>
            <a:r>
              <a:rPr sz="1400" spc="-10" dirty="0">
                <a:solidFill>
                  <a:srgbClr val="212121"/>
                </a:solidFill>
                <a:latin typeface="Candara"/>
                <a:cs typeface="Candara"/>
              </a:rPr>
              <a:t>LEAVES </a:t>
            </a:r>
            <a:r>
              <a:rPr sz="1400" dirty="0">
                <a:solidFill>
                  <a:srgbClr val="212121"/>
                </a:solidFill>
                <a:latin typeface="Candara"/>
                <a:cs typeface="Candara"/>
              </a:rPr>
              <a:t>OUR </a:t>
            </a:r>
            <a:r>
              <a:rPr sz="1400" spc="-5" dirty="0">
                <a:solidFill>
                  <a:srgbClr val="212121"/>
                </a:solidFill>
                <a:latin typeface="Candara"/>
                <a:cs typeface="Candara"/>
              </a:rPr>
              <a:t>OFFICE AND WE </a:t>
            </a:r>
            <a:r>
              <a:rPr sz="1400" dirty="0">
                <a:solidFill>
                  <a:srgbClr val="212121"/>
                </a:solidFill>
                <a:latin typeface="Candara"/>
                <a:cs typeface="Candara"/>
              </a:rPr>
              <a:t>DON'T </a:t>
            </a:r>
            <a:r>
              <a:rPr sz="1400" spc="-5" dirty="0">
                <a:solidFill>
                  <a:srgbClr val="212121"/>
                </a:solidFill>
                <a:latin typeface="Candara"/>
                <a:cs typeface="Candara"/>
              </a:rPr>
              <a:t>HAVE ANY </a:t>
            </a:r>
            <a:r>
              <a:rPr sz="1400" spc="5" dirty="0">
                <a:solidFill>
                  <a:srgbClr val="212121"/>
                </a:solidFill>
                <a:latin typeface="Candara"/>
                <a:cs typeface="Candara"/>
              </a:rPr>
              <a:t>SUB- </a:t>
            </a:r>
            <a:r>
              <a:rPr sz="1400" spc="-290" dirty="0">
                <a:solidFill>
                  <a:srgbClr val="212121"/>
                </a:solidFill>
                <a:latin typeface="Candara"/>
                <a:cs typeface="Candara"/>
              </a:rPr>
              <a:t> </a:t>
            </a:r>
            <a:r>
              <a:rPr sz="1400" spc="-5" dirty="0">
                <a:solidFill>
                  <a:srgbClr val="212121"/>
                </a:solidFill>
                <a:latin typeface="Candara"/>
                <a:cs typeface="Candara"/>
              </a:rPr>
              <a:t>CONTRACTORS</a:t>
            </a:r>
            <a:r>
              <a:rPr sz="1400" spc="15" dirty="0">
                <a:solidFill>
                  <a:srgbClr val="212121"/>
                </a:solidFill>
                <a:latin typeface="Candara"/>
                <a:cs typeface="Candara"/>
              </a:rPr>
              <a:t> </a:t>
            </a:r>
            <a:r>
              <a:rPr sz="1400" spc="-5" dirty="0">
                <a:solidFill>
                  <a:srgbClr val="212121"/>
                </a:solidFill>
                <a:latin typeface="Candara"/>
                <a:cs typeface="Candara"/>
              </a:rPr>
              <a:t>AND</a:t>
            </a:r>
            <a:r>
              <a:rPr sz="1400" dirty="0">
                <a:solidFill>
                  <a:srgbClr val="212121"/>
                </a:solidFill>
                <a:latin typeface="Candara"/>
                <a:cs typeface="Candara"/>
              </a:rPr>
              <a:t> </a:t>
            </a:r>
            <a:r>
              <a:rPr sz="1400" spc="-5" dirty="0">
                <a:solidFill>
                  <a:srgbClr val="212121"/>
                </a:solidFill>
                <a:latin typeface="Candara"/>
                <a:cs typeface="Candara"/>
              </a:rPr>
              <a:t>HENCE</a:t>
            </a:r>
            <a:r>
              <a:rPr sz="1400" spc="10" dirty="0">
                <a:solidFill>
                  <a:srgbClr val="212121"/>
                </a:solidFill>
                <a:latin typeface="Candara"/>
                <a:cs typeface="Candara"/>
              </a:rPr>
              <a:t> </a:t>
            </a:r>
            <a:r>
              <a:rPr sz="1400" dirty="0">
                <a:solidFill>
                  <a:srgbClr val="212121"/>
                </a:solidFill>
                <a:latin typeface="Candara"/>
                <a:cs typeface="Candara"/>
              </a:rPr>
              <a:t>THE</a:t>
            </a:r>
            <a:r>
              <a:rPr sz="1400" spc="-35" dirty="0">
                <a:solidFill>
                  <a:srgbClr val="212121"/>
                </a:solidFill>
                <a:latin typeface="Candara"/>
                <a:cs typeface="Candara"/>
              </a:rPr>
              <a:t> </a:t>
            </a:r>
            <a:r>
              <a:rPr sz="1400" spc="-10" dirty="0">
                <a:solidFill>
                  <a:srgbClr val="212121"/>
                </a:solidFill>
                <a:latin typeface="Candara"/>
                <a:cs typeface="Candara"/>
              </a:rPr>
              <a:t>CLIENT</a:t>
            </a:r>
            <a:r>
              <a:rPr sz="1400" spc="20" dirty="0">
                <a:solidFill>
                  <a:srgbClr val="212121"/>
                </a:solidFill>
                <a:latin typeface="Candara"/>
                <a:cs typeface="Candara"/>
              </a:rPr>
              <a:t> </a:t>
            </a:r>
            <a:r>
              <a:rPr sz="1400" spc="-5" dirty="0">
                <a:solidFill>
                  <a:srgbClr val="212121"/>
                </a:solidFill>
                <a:latin typeface="Candara"/>
                <a:cs typeface="Candara"/>
              </a:rPr>
              <a:t>INFORMATION</a:t>
            </a:r>
            <a:r>
              <a:rPr sz="1400" spc="10" dirty="0">
                <a:solidFill>
                  <a:srgbClr val="212121"/>
                </a:solidFill>
                <a:latin typeface="Candara"/>
                <a:cs typeface="Candara"/>
              </a:rPr>
              <a:t> </a:t>
            </a:r>
            <a:r>
              <a:rPr sz="1400" spc="-5" dirty="0">
                <a:solidFill>
                  <a:srgbClr val="212121"/>
                </a:solidFill>
                <a:latin typeface="Candara"/>
                <a:cs typeface="Candara"/>
              </a:rPr>
              <a:t>DOES</a:t>
            </a:r>
            <a:r>
              <a:rPr sz="1400" spc="5" dirty="0">
                <a:solidFill>
                  <a:srgbClr val="212121"/>
                </a:solidFill>
                <a:latin typeface="Candara"/>
                <a:cs typeface="Candara"/>
              </a:rPr>
              <a:t> </a:t>
            </a:r>
            <a:r>
              <a:rPr sz="1400" spc="-5" dirty="0">
                <a:solidFill>
                  <a:srgbClr val="212121"/>
                </a:solidFill>
                <a:latin typeface="Candara"/>
                <a:cs typeface="Candara"/>
              </a:rPr>
              <a:t>NOT</a:t>
            </a:r>
            <a:r>
              <a:rPr sz="1400" spc="-20" dirty="0">
                <a:solidFill>
                  <a:srgbClr val="212121"/>
                </a:solidFill>
                <a:latin typeface="Candara"/>
                <a:cs typeface="Candara"/>
              </a:rPr>
              <a:t> </a:t>
            </a:r>
            <a:r>
              <a:rPr sz="1400" spc="-10" dirty="0">
                <a:solidFill>
                  <a:srgbClr val="212121"/>
                </a:solidFill>
                <a:latin typeface="Candara"/>
                <a:cs typeface="Candara"/>
              </a:rPr>
              <a:t>LEAVE</a:t>
            </a:r>
            <a:r>
              <a:rPr sz="1400" spc="10" dirty="0">
                <a:solidFill>
                  <a:srgbClr val="212121"/>
                </a:solidFill>
                <a:latin typeface="Candara"/>
                <a:cs typeface="Candara"/>
              </a:rPr>
              <a:t> </a:t>
            </a:r>
            <a:r>
              <a:rPr sz="1400" dirty="0">
                <a:solidFill>
                  <a:srgbClr val="212121"/>
                </a:solidFill>
                <a:latin typeface="Candara"/>
                <a:cs typeface="Candara"/>
              </a:rPr>
              <a:t>OUR</a:t>
            </a:r>
            <a:r>
              <a:rPr sz="1400" spc="-30" dirty="0">
                <a:solidFill>
                  <a:srgbClr val="212121"/>
                </a:solidFill>
                <a:latin typeface="Candara"/>
                <a:cs typeface="Candara"/>
              </a:rPr>
              <a:t> </a:t>
            </a:r>
            <a:r>
              <a:rPr sz="1400" spc="-5" dirty="0">
                <a:solidFill>
                  <a:srgbClr val="212121"/>
                </a:solidFill>
                <a:latin typeface="Candara"/>
                <a:cs typeface="Candara"/>
              </a:rPr>
              <a:t>OFFICE.</a:t>
            </a:r>
            <a:endParaRPr sz="1400">
              <a:latin typeface="Candara"/>
              <a:cs typeface="Candara"/>
            </a:endParaRPr>
          </a:p>
          <a:p>
            <a:pPr>
              <a:lnSpc>
                <a:spcPct val="100000"/>
              </a:lnSpc>
              <a:spcBef>
                <a:spcPts val="25"/>
              </a:spcBef>
            </a:pPr>
            <a:endParaRPr sz="1850">
              <a:latin typeface="Candara"/>
              <a:cs typeface="Candara"/>
            </a:endParaRPr>
          </a:p>
          <a:p>
            <a:pPr marL="12700">
              <a:lnSpc>
                <a:spcPts val="2340"/>
              </a:lnSpc>
              <a:tabLst>
                <a:tab pos="405765" algn="l"/>
              </a:tabLst>
            </a:pPr>
            <a:r>
              <a:rPr sz="2000" dirty="0">
                <a:solidFill>
                  <a:srgbClr val="FF8600"/>
                </a:solidFill>
                <a:latin typeface="Cambria Math"/>
                <a:cs typeface="Cambria Math"/>
              </a:rPr>
              <a:t>▸	</a:t>
            </a:r>
            <a:r>
              <a:rPr sz="1400" spc="-5" dirty="0">
                <a:solidFill>
                  <a:srgbClr val="212121"/>
                </a:solidFill>
                <a:latin typeface="Candara"/>
                <a:cs typeface="Candara"/>
              </a:rPr>
              <a:t>ALL</a:t>
            </a:r>
            <a:r>
              <a:rPr sz="1400" spc="10" dirty="0">
                <a:solidFill>
                  <a:srgbClr val="212121"/>
                </a:solidFill>
                <a:latin typeface="Candara"/>
                <a:cs typeface="Candara"/>
              </a:rPr>
              <a:t> </a:t>
            </a:r>
            <a:r>
              <a:rPr sz="1400" dirty="0">
                <a:solidFill>
                  <a:srgbClr val="212121"/>
                </a:solidFill>
                <a:latin typeface="Candara"/>
                <a:cs typeface="Candara"/>
              </a:rPr>
              <a:t>THE</a:t>
            </a:r>
            <a:r>
              <a:rPr sz="1400" spc="-30" dirty="0">
                <a:solidFill>
                  <a:srgbClr val="212121"/>
                </a:solidFill>
                <a:latin typeface="Candara"/>
                <a:cs typeface="Candara"/>
              </a:rPr>
              <a:t> </a:t>
            </a:r>
            <a:r>
              <a:rPr sz="1400" spc="-10" dirty="0">
                <a:solidFill>
                  <a:srgbClr val="212121"/>
                </a:solidFill>
                <a:latin typeface="Candara"/>
                <a:cs typeface="Candara"/>
              </a:rPr>
              <a:t>EXTERNAL</a:t>
            </a:r>
            <a:r>
              <a:rPr sz="1400" spc="35" dirty="0">
                <a:solidFill>
                  <a:srgbClr val="212121"/>
                </a:solidFill>
                <a:latin typeface="Candara"/>
                <a:cs typeface="Candara"/>
              </a:rPr>
              <a:t> </a:t>
            </a:r>
            <a:r>
              <a:rPr sz="1400" spc="-5" dirty="0">
                <a:solidFill>
                  <a:srgbClr val="212121"/>
                </a:solidFill>
                <a:latin typeface="Candara"/>
                <a:cs typeface="Candara"/>
              </a:rPr>
              <a:t>DRIVES</a:t>
            </a:r>
            <a:r>
              <a:rPr sz="1400" spc="5" dirty="0">
                <a:solidFill>
                  <a:srgbClr val="212121"/>
                </a:solidFill>
                <a:latin typeface="Candara"/>
                <a:cs typeface="Candara"/>
              </a:rPr>
              <a:t> </a:t>
            </a:r>
            <a:r>
              <a:rPr sz="1400" spc="-10" dirty="0">
                <a:solidFill>
                  <a:srgbClr val="212121"/>
                </a:solidFill>
                <a:latin typeface="Candara"/>
                <a:cs typeface="Candara"/>
              </a:rPr>
              <a:t>INCLUDING</a:t>
            </a:r>
            <a:r>
              <a:rPr sz="1400" spc="30" dirty="0">
                <a:solidFill>
                  <a:srgbClr val="212121"/>
                </a:solidFill>
                <a:latin typeface="Candara"/>
                <a:cs typeface="Candara"/>
              </a:rPr>
              <a:t> </a:t>
            </a:r>
            <a:r>
              <a:rPr sz="1400" spc="-5" dirty="0">
                <a:solidFill>
                  <a:srgbClr val="212121"/>
                </a:solidFill>
                <a:latin typeface="Candara"/>
                <a:cs typeface="Candara"/>
              </a:rPr>
              <a:t>PEN,</a:t>
            </a:r>
            <a:r>
              <a:rPr sz="1400" spc="5" dirty="0">
                <a:solidFill>
                  <a:srgbClr val="212121"/>
                </a:solidFill>
                <a:latin typeface="Candara"/>
                <a:cs typeface="Candara"/>
              </a:rPr>
              <a:t> </a:t>
            </a:r>
            <a:r>
              <a:rPr sz="1400" spc="-5" dirty="0">
                <a:solidFill>
                  <a:srgbClr val="212121"/>
                </a:solidFill>
                <a:latin typeface="Candara"/>
                <a:cs typeface="Candara"/>
              </a:rPr>
              <a:t>CD,</a:t>
            </a:r>
            <a:r>
              <a:rPr sz="1400" spc="5" dirty="0">
                <a:solidFill>
                  <a:srgbClr val="212121"/>
                </a:solidFill>
                <a:latin typeface="Candara"/>
                <a:cs typeface="Candara"/>
              </a:rPr>
              <a:t> </a:t>
            </a:r>
            <a:r>
              <a:rPr sz="1400" dirty="0">
                <a:solidFill>
                  <a:srgbClr val="212121"/>
                </a:solidFill>
                <a:latin typeface="Candara"/>
                <a:cs typeface="Candara"/>
              </a:rPr>
              <a:t>DVD</a:t>
            </a:r>
            <a:r>
              <a:rPr sz="1400" spc="5" dirty="0">
                <a:solidFill>
                  <a:srgbClr val="212121"/>
                </a:solidFill>
                <a:latin typeface="Candara"/>
                <a:cs typeface="Candara"/>
              </a:rPr>
              <a:t> </a:t>
            </a:r>
            <a:r>
              <a:rPr sz="1400" spc="-10" dirty="0">
                <a:solidFill>
                  <a:srgbClr val="212121"/>
                </a:solidFill>
                <a:latin typeface="Candara"/>
                <a:cs typeface="Candara"/>
              </a:rPr>
              <a:t>DRIVES</a:t>
            </a:r>
            <a:r>
              <a:rPr sz="1400" spc="5" dirty="0">
                <a:solidFill>
                  <a:srgbClr val="212121"/>
                </a:solidFill>
                <a:latin typeface="Candara"/>
                <a:cs typeface="Candara"/>
              </a:rPr>
              <a:t> </a:t>
            </a:r>
            <a:r>
              <a:rPr sz="1400" spc="-10" dirty="0">
                <a:solidFill>
                  <a:srgbClr val="212121"/>
                </a:solidFill>
                <a:latin typeface="Candara"/>
                <a:cs typeface="Candara"/>
              </a:rPr>
              <a:t>ARE</a:t>
            </a:r>
            <a:r>
              <a:rPr sz="1400" spc="10" dirty="0">
                <a:solidFill>
                  <a:srgbClr val="212121"/>
                </a:solidFill>
                <a:latin typeface="Candara"/>
                <a:cs typeface="Candara"/>
              </a:rPr>
              <a:t> </a:t>
            </a:r>
            <a:r>
              <a:rPr sz="1400" spc="-5" dirty="0">
                <a:solidFill>
                  <a:srgbClr val="212121"/>
                </a:solidFill>
                <a:latin typeface="Candara"/>
                <a:cs typeface="Candara"/>
              </a:rPr>
              <a:t>DISABLED</a:t>
            </a:r>
            <a:r>
              <a:rPr sz="1400" spc="20" dirty="0">
                <a:solidFill>
                  <a:srgbClr val="212121"/>
                </a:solidFill>
                <a:latin typeface="Candara"/>
                <a:cs typeface="Candara"/>
              </a:rPr>
              <a:t> </a:t>
            </a:r>
            <a:r>
              <a:rPr sz="1400" dirty="0">
                <a:solidFill>
                  <a:srgbClr val="212121"/>
                </a:solidFill>
                <a:latin typeface="Candara"/>
                <a:cs typeface="Candara"/>
              </a:rPr>
              <a:t>ON</a:t>
            </a:r>
            <a:r>
              <a:rPr sz="1400" spc="-5" dirty="0">
                <a:solidFill>
                  <a:srgbClr val="212121"/>
                </a:solidFill>
                <a:latin typeface="Candara"/>
                <a:cs typeface="Candara"/>
              </a:rPr>
              <a:t> </a:t>
            </a:r>
            <a:r>
              <a:rPr sz="1400" spc="-10" dirty="0">
                <a:solidFill>
                  <a:srgbClr val="212121"/>
                </a:solidFill>
                <a:latin typeface="Candara"/>
                <a:cs typeface="Candara"/>
              </a:rPr>
              <a:t>EACH</a:t>
            </a:r>
            <a:endParaRPr sz="1400">
              <a:latin typeface="Candara"/>
              <a:cs typeface="Candara"/>
            </a:endParaRPr>
          </a:p>
          <a:p>
            <a:pPr marL="368300">
              <a:lnSpc>
                <a:spcPts val="1620"/>
              </a:lnSpc>
            </a:pPr>
            <a:r>
              <a:rPr sz="1400" spc="-5" dirty="0">
                <a:solidFill>
                  <a:srgbClr val="212121"/>
                </a:solidFill>
                <a:latin typeface="Candara"/>
                <a:cs typeface="Candara"/>
              </a:rPr>
              <a:t>COMPUTER.</a:t>
            </a:r>
            <a:endParaRPr sz="1400">
              <a:latin typeface="Candara"/>
              <a:cs typeface="Candara"/>
            </a:endParaRPr>
          </a:p>
          <a:p>
            <a:pPr>
              <a:lnSpc>
                <a:spcPct val="100000"/>
              </a:lnSpc>
              <a:spcBef>
                <a:spcPts val="25"/>
              </a:spcBef>
            </a:pPr>
            <a:endParaRPr sz="1850">
              <a:latin typeface="Candara"/>
              <a:cs typeface="Candara"/>
            </a:endParaRPr>
          </a:p>
          <a:p>
            <a:pPr marL="12700">
              <a:lnSpc>
                <a:spcPct val="100000"/>
              </a:lnSpc>
              <a:tabLst>
                <a:tab pos="368300" algn="l"/>
              </a:tabLst>
            </a:pPr>
            <a:r>
              <a:rPr sz="2000" dirty="0">
                <a:solidFill>
                  <a:srgbClr val="FF8600"/>
                </a:solidFill>
                <a:latin typeface="Cambria Math"/>
                <a:cs typeface="Cambria Math"/>
              </a:rPr>
              <a:t>▸	</a:t>
            </a:r>
            <a:r>
              <a:rPr sz="1400" dirty="0">
                <a:solidFill>
                  <a:srgbClr val="212121"/>
                </a:solidFill>
                <a:latin typeface="Candara"/>
                <a:cs typeface="Candara"/>
              </a:rPr>
              <a:t>NO</a:t>
            </a:r>
            <a:r>
              <a:rPr sz="1400" spc="-5" dirty="0">
                <a:solidFill>
                  <a:srgbClr val="212121"/>
                </a:solidFill>
                <a:latin typeface="Candara"/>
                <a:cs typeface="Candara"/>
              </a:rPr>
              <a:t> PERSONAL </a:t>
            </a:r>
            <a:r>
              <a:rPr sz="1400" spc="-10" dirty="0">
                <a:solidFill>
                  <a:srgbClr val="212121"/>
                </a:solidFill>
                <a:latin typeface="Candara"/>
                <a:cs typeface="Candara"/>
              </a:rPr>
              <a:t>IS</a:t>
            </a:r>
            <a:r>
              <a:rPr sz="1400" spc="-5" dirty="0">
                <a:solidFill>
                  <a:srgbClr val="212121"/>
                </a:solidFill>
                <a:latin typeface="Candara"/>
                <a:cs typeface="Candara"/>
              </a:rPr>
              <a:t> </a:t>
            </a:r>
            <a:r>
              <a:rPr sz="1400" spc="-10" dirty="0">
                <a:solidFill>
                  <a:srgbClr val="212121"/>
                </a:solidFill>
                <a:latin typeface="Candara"/>
                <a:cs typeface="Candara"/>
              </a:rPr>
              <a:t>ALLOWED</a:t>
            </a:r>
            <a:r>
              <a:rPr sz="1400" spc="15" dirty="0">
                <a:solidFill>
                  <a:srgbClr val="212121"/>
                </a:solidFill>
                <a:latin typeface="Candara"/>
                <a:cs typeface="Candara"/>
              </a:rPr>
              <a:t> </a:t>
            </a:r>
            <a:r>
              <a:rPr sz="1400" dirty="0">
                <a:solidFill>
                  <a:srgbClr val="212121"/>
                </a:solidFill>
                <a:latin typeface="Candara"/>
                <a:cs typeface="Candara"/>
              </a:rPr>
              <a:t>TO</a:t>
            </a:r>
            <a:r>
              <a:rPr sz="1400" spc="-25" dirty="0">
                <a:solidFill>
                  <a:srgbClr val="212121"/>
                </a:solidFill>
                <a:latin typeface="Candara"/>
                <a:cs typeface="Candara"/>
              </a:rPr>
              <a:t> </a:t>
            </a:r>
            <a:r>
              <a:rPr sz="1400" spc="-5" dirty="0">
                <a:solidFill>
                  <a:srgbClr val="212121"/>
                </a:solidFill>
                <a:latin typeface="Candara"/>
                <a:cs typeface="Candara"/>
              </a:rPr>
              <a:t>BRING</a:t>
            </a:r>
            <a:r>
              <a:rPr sz="1400" spc="20" dirty="0">
                <a:solidFill>
                  <a:srgbClr val="212121"/>
                </a:solidFill>
                <a:latin typeface="Candara"/>
                <a:cs typeface="Candara"/>
              </a:rPr>
              <a:t> </a:t>
            </a:r>
            <a:r>
              <a:rPr sz="1400" spc="-5" dirty="0">
                <a:solidFill>
                  <a:srgbClr val="212121"/>
                </a:solidFill>
                <a:latin typeface="Candara"/>
                <a:cs typeface="Candara"/>
              </a:rPr>
              <a:t>IN</a:t>
            </a:r>
            <a:r>
              <a:rPr sz="1400" spc="-15" dirty="0">
                <a:solidFill>
                  <a:srgbClr val="212121"/>
                </a:solidFill>
                <a:latin typeface="Candara"/>
                <a:cs typeface="Candara"/>
              </a:rPr>
              <a:t> </a:t>
            </a:r>
            <a:r>
              <a:rPr sz="1400" spc="-5" dirty="0">
                <a:solidFill>
                  <a:srgbClr val="212121"/>
                </a:solidFill>
                <a:latin typeface="Candara"/>
                <a:cs typeface="Candara"/>
              </a:rPr>
              <a:t>ANY</a:t>
            </a:r>
            <a:r>
              <a:rPr sz="1400" spc="5" dirty="0">
                <a:solidFill>
                  <a:srgbClr val="212121"/>
                </a:solidFill>
                <a:latin typeface="Candara"/>
                <a:cs typeface="Candara"/>
              </a:rPr>
              <a:t> </a:t>
            </a:r>
            <a:r>
              <a:rPr sz="1400" spc="-5" dirty="0">
                <a:solidFill>
                  <a:srgbClr val="212121"/>
                </a:solidFill>
                <a:latin typeface="Candara"/>
                <a:cs typeface="Candara"/>
              </a:rPr>
              <a:t>FLOPPIES,</a:t>
            </a:r>
            <a:r>
              <a:rPr sz="1400" dirty="0">
                <a:solidFill>
                  <a:srgbClr val="212121"/>
                </a:solidFill>
                <a:latin typeface="Candara"/>
                <a:cs typeface="Candara"/>
              </a:rPr>
              <a:t> </a:t>
            </a:r>
            <a:r>
              <a:rPr sz="1400" spc="-5" dirty="0">
                <a:solidFill>
                  <a:srgbClr val="212121"/>
                </a:solidFill>
                <a:latin typeface="Candara"/>
                <a:cs typeface="Candara"/>
              </a:rPr>
              <a:t>ANY</a:t>
            </a:r>
            <a:r>
              <a:rPr sz="1400" spc="-20" dirty="0">
                <a:solidFill>
                  <a:srgbClr val="212121"/>
                </a:solidFill>
                <a:latin typeface="Candara"/>
                <a:cs typeface="Candara"/>
              </a:rPr>
              <a:t> </a:t>
            </a:r>
            <a:r>
              <a:rPr sz="1400" spc="-5" dirty="0">
                <a:solidFill>
                  <a:srgbClr val="212121"/>
                </a:solidFill>
                <a:latin typeface="Candara"/>
                <a:cs typeface="Candara"/>
              </a:rPr>
              <a:t>ELECTRONIC</a:t>
            </a:r>
            <a:endParaRPr sz="1400">
              <a:latin typeface="Candara"/>
              <a:cs typeface="Candara"/>
            </a:endParaRPr>
          </a:p>
          <a:p>
            <a:pPr>
              <a:lnSpc>
                <a:spcPct val="100000"/>
              </a:lnSpc>
              <a:spcBef>
                <a:spcPts val="25"/>
              </a:spcBef>
            </a:pPr>
            <a:endParaRPr sz="1750">
              <a:latin typeface="Candara"/>
              <a:cs typeface="Candara"/>
            </a:endParaRPr>
          </a:p>
          <a:p>
            <a:pPr marL="12700">
              <a:lnSpc>
                <a:spcPct val="100000"/>
              </a:lnSpc>
              <a:tabLst>
                <a:tab pos="368300" algn="l"/>
              </a:tabLst>
            </a:pPr>
            <a:r>
              <a:rPr sz="2000" dirty="0">
                <a:solidFill>
                  <a:srgbClr val="FF8600"/>
                </a:solidFill>
                <a:latin typeface="Cambria Math"/>
                <a:cs typeface="Cambria Math"/>
              </a:rPr>
              <a:t>▸	</a:t>
            </a:r>
            <a:r>
              <a:rPr sz="1400" spc="-10" dirty="0">
                <a:solidFill>
                  <a:srgbClr val="212121"/>
                </a:solidFill>
                <a:latin typeface="Candara"/>
                <a:cs typeface="Candara"/>
              </a:rPr>
              <a:t>DEVICES</a:t>
            </a:r>
            <a:r>
              <a:rPr sz="1400" spc="5" dirty="0">
                <a:solidFill>
                  <a:srgbClr val="212121"/>
                </a:solidFill>
                <a:latin typeface="Candara"/>
                <a:cs typeface="Candara"/>
              </a:rPr>
              <a:t> </a:t>
            </a:r>
            <a:r>
              <a:rPr sz="1400" spc="-5" dirty="0">
                <a:solidFill>
                  <a:srgbClr val="212121"/>
                </a:solidFill>
                <a:latin typeface="Candara"/>
                <a:cs typeface="Candara"/>
              </a:rPr>
              <a:t>INCLUDING</a:t>
            </a:r>
            <a:r>
              <a:rPr sz="1400" spc="15" dirty="0">
                <a:solidFill>
                  <a:srgbClr val="212121"/>
                </a:solidFill>
                <a:latin typeface="Candara"/>
                <a:cs typeface="Candara"/>
              </a:rPr>
              <a:t> </a:t>
            </a:r>
            <a:r>
              <a:rPr sz="1400" spc="-5" dirty="0">
                <a:solidFill>
                  <a:srgbClr val="212121"/>
                </a:solidFill>
                <a:latin typeface="Candara"/>
                <a:cs typeface="Candara"/>
              </a:rPr>
              <a:t>LAPTOPS,</a:t>
            </a:r>
            <a:r>
              <a:rPr sz="1400" spc="-45" dirty="0">
                <a:solidFill>
                  <a:srgbClr val="212121"/>
                </a:solidFill>
                <a:latin typeface="Candara"/>
                <a:cs typeface="Candara"/>
              </a:rPr>
              <a:t> </a:t>
            </a:r>
            <a:r>
              <a:rPr sz="1400" dirty="0">
                <a:solidFill>
                  <a:srgbClr val="212121"/>
                </a:solidFill>
                <a:latin typeface="Candara"/>
                <a:cs typeface="Candara"/>
              </a:rPr>
              <a:t>PDA.</a:t>
            </a:r>
            <a:endParaRPr sz="1400">
              <a:latin typeface="Candara"/>
              <a:cs typeface="Candara"/>
            </a:endParaRPr>
          </a:p>
          <a:p>
            <a:pPr>
              <a:lnSpc>
                <a:spcPct val="100000"/>
              </a:lnSpc>
              <a:spcBef>
                <a:spcPts val="5"/>
              </a:spcBef>
            </a:pPr>
            <a:endParaRPr sz="1900">
              <a:latin typeface="Candara"/>
              <a:cs typeface="Candara"/>
            </a:endParaRPr>
          </a:p>
          <a:p>
            <a:pPr marL="368300" marR="5080" indent="-356235">
              <a:lnSpc>
                <a:spcPct val="93300"/>
              </a:lnSpc>
              <a:tabLst>
                <a:tab pos="368300" algn="l"/>
              </a:tabLst>
            </a:pPr>
            <a:r>
              <a:rPr sz="2000" dirty="0">
                <a:solidFill>
                  <a:srgbClr val="FF8600"/>
                </a:solidFill>
                <a:latin typeface="Cambria Math"/>
                <a:cs typeface="Cambria Math"/>
              </a:rPr>
              <a:t>▸	</a:t>
            </a:r>
            <a:r>
              <a:rPr sz="1400" dirty="0">
                <a:latin typeface="Candara"/>
                <a:cs typeface="Candara"/>
              </a:rPr>
              <a:t>NO </a:t>
            </a:r>
            <a:r>
              <a:rPr sz="1400" spc="-5" dirty="0">
                <a:latin typeface="Candara"/>
                <a:cs typeface="Candara"/>
              </a:rPr>
              <a:t>PERSONNEL </a:t>
            </a:r>
            <a:r>
              <a:rPr sz="1400" spc="-10" dirty="0">
                <a:latin typeface="Candara"/>
                <a:cs typeface="Candara"/>
              </a:rPr>
              <a:t>ARE ALLOWED </a:t>
            </a:r>
            <a:r>
              <a:rPr sz="1400" dirty="0">
                <a:latin typeface="Candara"/>
                <a:cs typeface="Candara"/>
              </a:rPr>
              <a:t>TO </a:t>
            </a:r>
            <a:r>
              <a:rPr sz="1400" spc="-5" dirty="0">
                <a:latin typeface="Candara"/>
                <a:cs typeface="Candara"/>
              </a:rPr>
              <a:t>BRING IN </a:t>
            </a:r>
            <a:r>
              <a:rPr sz="1400" dirty="0">
                <a:latin typeface="Candara"/>
                <a:cs typeface="Candara"/>
              </a:rPr>
              <a:t>OR </a:t>
            </a:r>
            <a:r>
              <a:rPr sz="1400" spc="-5" dirty="0">
                <a:latin typeface="Candara"/>
                <a:cs typeface="Candara"/>
              </a:rPr>
              <a:t>TAKE </a:t>
            </a:r>
            <a:r>
              <a:rPr sz="1400" dirty="0">
                <a:latin typeface="Candara"/>
                <a:cs typeface="Candara"/>
              </a:rPr>
              <a:t>OUT </a:t>
            </a:r>
            <a:r>
              <a:rPr sz="1400" spc="-5" dirty="0">
                <a:latin typeface="Candara"/>
                <a:cs typeface="Candara"/>
              </a:rPr>
              <a:t>ANY PAPER </a:t>
            </a:r>
            <a:r>
              <a:rPr sz="1400" dirty="0">
                <a:latin typeface="Candara"/>
                <a:cs typeface="Candara"/>
              </a:rPr>
              <a:t>OR </a:t>
            </a:r>
            <a:r>
              <a:rPr sz="1400" spc="-5" dirty="0">
                <a:latin typeface="Candara"/>
                <a:cs typeface="Candara"/>
              </a:rPr>
              <a:t>ANY WRITTEN </a:t>
            </a:r>
            <a:r>
              <a:rPr sz="1400" spc="-290" dirty="0">
                <a:latin typeface="Candara"/>
                <a:cs typeface="Candara"/>
              </a:rPr>
              <a:t> </a:t>
            </a:r>
            <a:r>
              <a:rPr sz="1400" spc="-5" dirty="0">
                <a:latin typeface="Candara"/>
                <a:cs typeface="Candara"/>
              </a:rPr>
              <a:t>DOCUMENTS.</a:t>
            </a:r>
            <a:endParaRPr sz="1400">
              <a:latin typeface="Candara"/>
              <a:cs typeface="Candara"/>
            </a:endParaRPr>
          </a:p>
        </p:txBody>
      </p:sp>
      <p:sp>
        <p:nvSpPr>
          <p:cNvPr id="4" name="object 4"/>
          <p:cNvSpPr txBox="1">
            <a:spLocks noGrp="1"/>
          </p:cNvSpPr>
          <p:nvPr>
            <p:ph type="title"/>
          </p:nvPr>
        </p:nvSpPr>
        <p:spPr>
          <a:xfrm>
            <a:off x="1183957" y="447357"/>
            <a:ext cx="1128395" cy="391795"/>
          </a:xfrm>
          <a:prstGeom prst="rect">
            <a:avLst/>
          </a:prstGeom>
        </p:spPr>
        <p:txBody>
          <a:bodyPr vert="horz" wrap="square" lIns="0" tIns="12700" rIns="0" bIns="0" rtlCol="0">
            <a:spAutoFit/>
          </a:bodyPr>
          <a:lstStyle/>
          <a:p>
            <a:pPr marL="12700">
              <a:lnSpc>
                <a:spcPct val="100000"/>
              </a:lnSpc>
              <a:spcBef>
                <a:spcPts val="100"/>
              </a:spcBef>
            </a:pPr>
            <a:r>
              <a:rPr sz="2400" u="none" dirty="0">
                <a:solidFill>
                  <a:srgbClr val="FFFFFF"/>
                </a:solidFill>
                <a:latin typeface="Arial MT"/>
                <a:cs typeface="Arial MT"/>
              </a:rPr>
              <a:t>Secur</a:t>
            </a:r>
            <a:r>
              <a:rPr sz="2400" u="none" spc="5" dirty="0">
                <a:solidFill>
                  <a:srgbClr val="FFFFFF"/>
                </a:solidFill>
                <a:latin typeface="Arial MT"/>
                <a:cs typeface="Arial MT"/>
              </a:rPr>
              <a:t>i</a:t>
            </a:r>
            <a:r>
              <a:rPr sz="2400" u="none" spc="-10" dirty="0">
                <a:solidFill>
                  <a:srgbClr val="FFFFFF"/>
                </a:solidFill>
                <a:latin typeface="Arial MT"/>
                <a:cs typeface="Arial MT"/>
              </a:rPr>
              <a:t>t</a:t>
            </a:r>
            <a:r>
              <a:rPr sz="2400" u="none" dirty="0">
                <a:solidFill>
                  <a:srgbClr val="FFFFFF"/>
                </a:solidFill>
                <a:latin typeface="Arial MT"/>
                <a:cs typeface="Arial MT"/>
              </a:rPr>
              <a:t>y</a:t>
            </a:r>
            <a:endParaRPr sz="2400">
              <a:latin typeface="Arial MT"/>
              <a:cs typeface="Arial 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7907" y="1140840"/>
            <a:ext cx="7138670" cy="3486785"/>
          </a:xfrm>
          <a:prstGeom prst="rect">
            <a:avLst/>
          </a:prstGeom>
        </p:spPr>
        <p:txBody>
          <a:bodyPr vert="horz" wrap="square" lIns="0" tIns="12700" rIns="0" bIns="0" rtlCol="0">
            <a:spAutoFit/>
          </a:bodyPr>
          <a:lstStyle/>
          <a:p>
            <a:pPr marL="12700">
              <a:lnSpc>
                <a:spcPct val="100000"/>
              </a:lnSpc>
              <a:spcBef>
                <a:spcPts val="100"/>
              </a:spcBef>
              <a:tabLst>
                <a:tab pos="368300" algn="l"/>
              </a:tabLst>
            </a:pPr>
            <a:r>
              <a:rPr sz="2000" dirty="0">
                <a:solidFill>
                  <a:srgbClr val="FF8600"/>
                </a:solidFill>
                <a:latin typeface="Cambria Math"/>
                <a:cs typeface="Cambria Math"/>
              </a:rPr>
              <a:t>▸	</a:t>
            </a:r>
            <a:r>
              <a:rPr sz="1400" spc="-10" dirty="0">
                <a:solidFill>
                  <a:srgbClr val="212121"/>
                </a:solidFill>
                <a:latin typeface="Candara"/>
                <a:cs typeface="Candara"/>
              </a:rPr>
              <a:t>EVERY</a:t>
            </a:r>
            <a:r>
              <a:rPr sz="1400" spc="15" dirty="0">
                <a:solidFill>
                  <a:srgbClr val="212121"/>
                </a:solidFill>
                <a:latin typeface="Candara"/>
                <a:cs typeface="Candara"/>
              </a:rPr>
              <a:t> </a:t>
            </a:r>
            <a:r>
              <a:rPr sz="1400" spc="-5" dirty="0">
                <a:solidFill>
                  <a:srgbClr val="212121"/>
                </a:solidFill>
                <a:latin typeface="Candara"/>
                <a:cs typeface="Candara"/>
              </a:rPr>
              <a:t>EMPLOYEE</a:t>
            </a:r>
            <a:r>
              <a:rPr sz="1400" spc="-10" dirty="0">
                <a:solidFill>
                  <a:srgbClr val="212121"/>
                </a:solidFill>
                <a:latin typeface="Candara"/>
                <a:cs typeface="Candara"/>
              </a:rPr>
              <a:t> IS</a:t>
            </a:r>
            <a:r>
              <a:rPr sz="1400" dirty="0">
                <a:solidFill>
                  <a:srgbClr val="212121"/>
                </a:solidFill>
                <a:latin typeface="Candara"/>
                <a:cs typeface="Candara"/>
              </a:rPr>
              <a:t> </a:t>
            </a:r>
            <a:r>
              <a:rPr sz="1400" spc="-10" dirty="0">
                <a:solidFill>
                  <a:srgbClr val="212121"/>
                </a:solidFill>
                <a:latin typeface="Candara"/>
                <a:cs typeface="Candara"/>
              </a:rPr>
              <a:t>CHECKED</a:t>
            </a:r>
            <a:r>
              <a:rPr sz="1400" spc="30" dirty="0">
                <a:solidFill>
                  <a:srgbClr val="212121"/>
                </a:solidFill>
                <a:latin typeface="Candara"/>
                <a:cs typeface="Candara"/>
              </a:rPr>
              <a:t> </a:t>
            </a:r>
            <a:r>
              <a:rPr sz="1400" dirty="0">
                <a:solidFill>
                  <a:srgbClr val="212121"/>
                </a:solidFill>
                <a:latin typeface="Candara"/>
                <a:cs typeface="Candara"/>
              </a:rPr>
              <a:t>ON</a:t>
            </a:r>
            <a:r>
              <a:rPr sz="1400" spc="-30" dirty="0">
                <a:solidFill>
                  <a:srgbClr val="212121"/>
                </a:solidFill>
                <a:latin typeface="Candara"/>
                <a:cs typeface="Candara"/>
              </a:rPr>
              <a:t> </a:t>
            </a:r>
            <a:r>
              <a:rPr sz="1400" spc="-5" dirty="0">
                <a:solidFill>
                  <a:srgbClr val="212121"/>
                </a:solidFill>
                <a:latin typeface="Candara"/>
                <a:cs typeface="Candara"/>
              </a:rPr>
              <a:t>ENTERING</a:t>
            </a:r>
            <a:r>
              <a:rPr sz="1400" spc="20" dirty="0">
                <a:solidFill>
                  <a:srgbClr val="212121"/>
                </a:solidFill>
                <a:latin typeface="Candara"/>
                <a:cs typeface="Candara"/>
              </a:rPr>
              <a:t> </a:t>
            </a:r>
            <a:r>
              <a:rPr sz="1400" spc="-5" dirty="0">
                <a:solidFill>
                  <a:srgbClr val="212121"/>
                </a:solidFill>
                <a:latin typeface="Candara"/>
                <a:cs typeface="Candara"/>
              </a:rPr>
              <a:t>AND</a:t>
            </a:r>
            <a:r>
              <a:rPr sz="1400" dirty="0">
                <a:solidFill>
                  <a:srgbClr val="212121"/>
                </a:solidFill>
                <a:latin typeface="Candara"/>
                <a:cs typeface="Candara"/>
              </a:rPr>
              <a:t> </a:t>
            </a:r>
            <a:r>
              <a:rPr sz="1400" spc="-5" dirty="0">
                <a:solidFill>
                  <a:srgbClr val="212121"/>
                </a:solidFill>
                <a:latin typeface="Candara"/>
                <a:cs typeface="Candara"/>
              </a:rPr>
              <a:t>LEAVING </a:t>
            </a:r>
            <a:r>
              <a:rPr sz="1400" dirty="0">
                <a:solidFill>
                  <a:srgbClr val="212121"/>
                </a:solidFill>
                <a:latin typeface="Candara"/>
                <a:cs typeface="Candara"/>
              </a:rPr>
              <a:t>THE</a:t>
            </a:r>
            <a:r>
              <a:rPr sz="1400" spc="-10" dirty="0">
                <a:solidFill>
                  <a:srgbClr val="212121"/>
                </a:solidFill>
                <a:latin typeface="Candara"/>
                <a:cs typeface="Candara"/>
              </a:rPr>
              <a:t> </a:t>
            </a:r>
            <a:r>
              <a:rPr sz="1400" spc="-5" dirty="0">
                <a:solidFill>
                  <a:srgbClr val="212121"/>
                </a:solidFill>
                <a:latin typeface="Candara"/>
                <a:cs typeface="Candara"/>
              </a:rPr>
              <a:t>PREMISES.</a:t>
            </a:r>
            <a:endParaRPr sz="1400">
              <a:latin typeface="Candara"/>
              <a:cs typeface="Candara"/>
            </a:endParaRPr>
          </a:p>
          <a:p>
            <a:pPr>
              <a:lnSpc>
                <a:spcPct val="100000"/>
              </a:lnSpc>
            </a:pPr>
            <a:endParaRPr sz="1900">
              <a:latin typeface="Candara"/>
              <a:cs typeface="Candara"/>
            </a:endParaRPr>
          </a:p>
          <a:p>
            <a:pPr marL="368300" marR="530225" indent="-356235">
              <a:lnSpc>
                <a:spcPct val="9330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WE ALSO </a:t>
            </a:r>
            <a:r>
              <a:rPr sz="1400" dirty="0">
                <a:solidFill>
                  <a:srgbClr val="212121"/>
                </a:solidFill>
                <a:latin typeface="Candara"/>
                <a:cs typeface="Candara"/>
              </a:rPr>
              <a:t>HAVE </a:t>
            </a:r>
            <a:r>
              <a:rPr sz="1400" spc="-5" dirty="0">
                <a:solidFill>
                  <a:srgbClr val="212121"/>
                </a:solidFill>
                <a:latin typeface="Candara"/>
                <a:cs typeface="Candara"/>
              </a:rPr>
              <a:t>INSTITUTED </a:t>
            </a:r>
            <a:r>
              <a:rPr sz="1400" dirty="0">
                <a:solidFill>
                  <a:srgbClr val="212121"/>
                </a:solidFill>
                <a:latin typeface="Candara"/>
                <a:cs typeface="Candara"/>
              </a:rPr>
              <a:t>A SYSTEM </a:t>
            </a:r>
            <a:r>
              <a:rPr sz="1400" spc="-5" dirty="0">
                <a:solidFill>
                  <a:srgbClr val="212121"/>
                </a:solidFill>
                <a:latin typeface="Candara"/>
                <a:cs typeface="Candara"/>
              </a:rPr>
              <a:t>WHERE THERE </a:t>
            </a:r>
            <a:r>
              <a:rPr sz="1400" spc="-10" dirty="0">
                <a:solidFill>
                  <a:srgbClr val="212121"/>
                </a:solidFill>
                <a:latin typeface="Candara"/>
                <a:cs typeface="Candara"/>
              </a:rPr>
              <a:t>IS </a:t>
            </a:r>
            <a:r>
              <a:rPr sz="1400" spc="-5" dirty="0">
                <a:solidFill>
                  <a:srgbClr val="212121"/>
                </a:solidFill>
                <a:latin typeface="Candara"/>
                <a:cs typeface="Candara"/>
              </a:rPr>
              <a:t>RANDOM </a:t>
            </a:r>
            <a:r>
              <a:rPr sz="1400" spc="-10" dirty="0">
                <a:solidFill>
                  <a:srgbClr val="212121"/>
                </a:solidFill>
                <a:latin typeface="Candara"/>
                <a:cs typeface="Candara"/>
              </a:rPr>
              <a:t>CHECKING </a:t>
            </a:r>
            <a:r>
              <a:rPr sz="1400" dirty="0">
                <a:solidFill>
                  <a:srgbClr val="212121"/>
                </a:solidFill>
                <a:latin typeface="Candara"/>
                <a:cs typeface="Candara"/>
              </a:rPr>
              <a:t>ON A </a:t>
            </a:r>
            <a:r>
              <a:rPr sz="1400" spc="-290" dirty="0">
                <a:solidFill>
                  <a:srgbClr val="212121"/>
                </a:solidFill>
                <a:latin typeface="Candara"/>
                <a:cs typeface="Candara"/>
              </a:rPr>
              <a:t> </a:t>
            </a:r>
            <a:r>
              <a:rPr sz="1400" spc="-5" dirty="0">
                <a:solidFill>
                  <a:srgbClr val="212121"/>
                </a:solidFill>
                <a:latin typeface="Candara"/>
                <a:cs typeface="Candara"/>
              </a:rPr>
              <a:t>REGULAR</a:t>
            </a:r>
            <a:r>
              <a:rPr sz="1400" spc="20" dirty="0">
                <a:solidFill>
                  <a:srgbClr val="212121"/>
                </a:solidFill>
                <a:latin typeface="Candara"/>
                <a:cs typeface="Candara"/>
              </a:rPr>
              <a:t> </a:t>
            </a:r>
            <a:r>
              <a:rPr sz="1400" spc="-5" dirty="0">
                <a:solidFill>
                  <a:srgbClr val="212121"/>
                </a:solidFill>
                <a:latin typeface="Candara"/>
                <a:cs typeface="Candara"/>
              </a:rPr>
              <a:t>BASIS.</a:t>
            </a:r>
            <a:endParaRPr sz="1400">
              <a:latin typeface="Candara"/>
              <a:cs typeface="Candara"/>
            </a:endParaRPr>
          </a:p>
          <a:p>
            <a:pPr>
              <a:lnSpc>
                <a:spcPct val="100000"/>
              </a:lnSpc>
              <a:spcBef>
                <a:spcPts val="25"/>
              </a:spcBef>
            </a:pPr>
            <a:endParaRPr sz="1850">
              <a:latin typeface="Candara"/>
              <a:cs typeface="Candara"/>
            </a:endParaRPr>
          </a:p>
          <a:p>
            <a:pPr marL="12700">
              <a:lnSpc>
                <a:spcPts val="2340"/>
              </a:lnSpc>
              <a:tabLst>
                <a:tab pos="368300" algn="l"/>
              </a:tabLst>
            </a:pPr>
            <a:r>
              <a:rPr sz="2000" dirty="0">
                <a:solidFill>
                  <a:srgbClr val="FF8600"/>
                </a:solidFill>
                <a:latin typeface="Cambria Math"/>
                <a:cs typeface="Cambria Math"/>
              </a:rPr>
              <a:t>▸	</a:t>
            </a:r>
            <a:r>
              <a:rPr sz="1400" dirty="0">
                <a:solidFill>
                  <a:srgbClr val="212121"/>
                </a:solidFill>
                <a:latin typeface="Candara"/>
                <a:cs typeface="Candara"/>
              </a:rPr>
              <a:t>OUR</a:t>
            </a:r>
            <a:r>
              <a:rPr sz="1400" spc="-10" dirty="0">
                <a:solidFill>
                  <a:srgbClr val="212121"/>
                </a:solidFill>
                <a:latin typeface="Candara"/>
                <a:cs typeface="Candara"/>
              </a:rPr>
              <a:t> </a:t>
            </a:r>
            <a:r>
              <a:rPr sz="1400" spc="-5" dirty="0">
                <a:solidFill>
                  <a:srgbClr val="212121"/>
                </a:solidFill>
                <a:latin typeface="Candara"/>
                <a:cs typeface="Candara"/>
              </a:rPr>
              <a:t>COMPUTERS</a:t>
            </a:r>
            <a:r>
              <a:rPr sz="1400" dirty="0">
                <a:solidFill>
                  <a:srgbClr val="212121"/>
                </a:solidFill>
                <a:latin typeface="Candara"/>
                <a:cs typeface="Candara"/>
              </a:rPr>
              <a:t> </a:t>
            </a:r>
            <a:r>
              <a:rPr sz="1400" spc="-5" dirty="0">
                <a:solidFill>
                  <a:srgbClr val="212121"/>
                </a:solidFill>
                <a:latin typeface="Candara"/>
                <a:cs typeface="Candara"/>
              </a:rPr>
              <a:t>REQUIRE</a:t>
            </a:r>
            <a:r>
              <a:rPr sz="1400" spc="5" dirty="0">
                <a:solidFill>
                  <a:srgbClr val="212121"/>
                </a:solidFill>
                <a:latin typeface="Candara"/>
                <a:cs typeface="Candara"/>
              </a:rPr>
              <a:t> </a:t>
            </a:r>
            <a:r>
              <a:rPr sz="1400" spc="-5" dirty="0">
                <a:solidFill>
                  <a:srgbClr val="212121"/>
                </a:solidFill>
                <a:latin typeface="Candara"/>
                <a:cs typeface="Candara"/>
              </a:rPr>
              <a:t>PASSWORDS</a:t>
            </a:r>
            <a:r>
              <a:rPr sz="1400" spc="-25" dirty="0">
                <a:solidFill>
                  <a:srgbClr val="212121"/>
                </a:solidFill>
                <a:latin typeface="Candara"/>
                <a:cs typeface="Candara"/>
              </a:rPr>
              <a:t> </a:t>
            </a:r>
            <a:r>
              <a:rPr sz="1400" dirty="0">
                <a:solidFill>
                  <a:srgbClr val="212121"/>
                </a:solidFill>
                <a:latin typeface="Candara"/>
                <a:cs typeface="Candara"/>
              </a:rPr>
              <a:t>TO</a:t>
            </a:r>
            <a:r>
              <a:rPr sz="1400" spc="-15" dirty="0">
                <a:solidFill>
                  <a:srgbClr val="212121"/>
                </a:solidFill>
                <a:latin typeface="Candara"/>
                <a:cs typeface="Candara"/>
              </a:rPr>
              <a:t> </a:t>
            </a:r>
            <a:r>
              <a:rPr sz="1400" spc="-5" dirty="0">
                <a:solidFill>
                  <a:srgbClr val="212121"/>
                </a:solidFill>
                <a:latin typeface="Candara"/>
                <a:cs typeface="Candara"/>
              </a:rPr>
              <a:t>START</a:t>
            </a:r>
            <a:r>
              <a:rPr sz="1400" spc="-20" dirty="0">
                <a:solidFill>
                  <a:srgbClr val="212121"/>
                </a:solidFill>
                <a:latin typeface="Candara"/>
                <a:cs typeface="Candara"/>
              </a:rPr>
              <a:t> </a:t>
            </a:r>
            <a:r>
              <a:rPr sz="1400" spc="-5" dirty="0">
                <a:solidFill>
                  <a:srgbClr val="212121"/>
                </a:solidFill>
                <a:latin typeface="Candara"/>
                <a:cs typeface="Candara"/>
              </a:rPr>
              <a:t>WINDOWS</a:t>
            </a:r>
            <a:r>
              <a:rPr sz="1400" dirty="0">
                <a:solidFill>
                  <a:srgbClr val="212121"/>
                </a:solidFill>
                <a:latin typeface="Candara"/>
                <a:cs typeface="Candara"/>
              </a:rPr>
              <a:t> </a:t>
            </a:r>
            <a:r>
              <a:rPr sz="1400" spc="-5" dirty="0">
                <a:solidFill>
                  <a:srgbClr val="212121"/>
                </a:solidFill>
                <a:latin typeface="Candara"/>
                <a:cs typeface="Candara"/>
              </a:rPr>
              <a:t>AND</a:t>
            </a:r>
            <a:r>
              <a:rPr sz="1400" spc="-10" dirty="0">
                <a:solidFill>
                  <a:srgbClr val="212121"/>
                </a:solidFill>
                <a:latin typeface="Candara"/>
                <a:cs typeface="Candara"/>
              </a:rPr>
              <a:t> </a:t>
            </a:r>
            <a:r>
              <a:rPr sz="1400" dirty="0">
                <a:solidFill>
                  <a:srgbClr val="212121"/>
                </a:solidFill>
                <a:latin typeface="Candara"/>
                <a:cs typeface="Candara"/>
              </a:rPr>
              <a:t>TO</a:t>
            </a:r>
            <a:r>
              <a:rPr sz="1400" spc="-15" dirty="0">
                <a:solidFill>
                  <a:srgbClr val="212121"/>
                </a:solidFill>
                <a:latin typeface="Candara"/>
                <a:cs typeface="Candara"/>
              </a:rPr>
              <a:t> </a:t>
            </a:r>
            <a:r>
              <a:rPr sz="1400" dirty="0">
                <a:solidFill>
                  <a:srgbClr val="212121"/>
                </a:solidFill>
                <a:latin typeface="Candara"/>
                <a:cs typeface="Candara"/>
              </a:rPr>
              <a:t>USE</a:t>
            </a:r>
            <a:r>
              <a:rPr sz="1400" spc="-10" dirty="0">
                <a:solidFill>
                  <a:srgbClr val="212121"/>
                </a:solidFill>
                <a:latin typeface="Candara"/>
                <a:cs typeface="Candara"/>
              </a:rPr>
              <a:t> </a:t>
            </a:r>
            <a:r>
              <a:rPr sz="1400" dirty="0">
                <a:solidFill>
                  <a:srgbClr val="212121"/>
                </a:solidFill>
                <a:latin typeface="Candara"/>
                <a:cs typeface="Candara"/>
              </a:rPr>
              <a:t>THE</a:t>
            </a:r>
            <a:endParaRPr sz="1400">
              <a:latin typeface="Candara"/>
              <a:cs typeface="Candara"/>
            </a:endParaRPr>
          </a:p>
          <a:p>
            <a:pPr marL="368300">
              <a:lnSpc>
                <a:spcPts val="1620"/>
              </a:lnSpc>
            </a:pPr>
            <a:r>
              <a:rPr sz="1400" spc="-5" dirty="0">
                <a:solidFill>
                  <a:srgbClr val="212121"/>
                </a:solidFill>
                <a:latin typeface="Candara"/>
                <a:cs typeface="Candara"/>
              </a:rPr>
              <a:t>COMPUTERS.</a:t>
            </a:r>
            <a:endParaRPr sz="1400">
              <a:latin typeface="Candara"/>
              <a:cs typeface="Candara"/>
            </a:endParaRPr>
          </a:p>
          <a:p>
            <a:pPr>
              <a:lnSpc>
                <a:spcPct val="100000"/>
              </a:lnSpc>
              <a:spcBef>
                <a:spcPts val="25"/>
              </a:spcBef>
            </a:pPr>
            <a:endParaRPr sz="1850">
              <a:latin typeface="Candara"/>
              <a:cs typeface="Candara"/>
            </a:endParaRPr>
          </a:p>
          <a:p>
            <a:pPr marL="12700">
              <a:lnSpc>
                <a:spcPts val="234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WE</a:t>
            </a:r>
            <a:r>
              <a:rPr sz="1400" spc="-15" dirty="0">
                <a:solidFill>
                  <a:srgbClr val="212121"/>
                </a:solidFill>
                <a:latin typeface="Candara"/>
                <a:cs typeface="Candara"/>
              </a:rPr>
              <a:t> </a:t>
            </a:r>
            <a:r>
              <a:rPr sz="1400" spc="-5" dirty="0">
                <a:solidFill>
                  <a:srgbClr val="212121"/>
                </a:solidFill>
                <a:latin typeface="Candara"/>
                <a:cs typeface="Candara"/>
              </a:rPr>
              <a:t>HAVE</a:t>
            </a:r>
            <a:r>
              <a:rPr sz="1400" spc="-10" dirty="0">
                <a:solidFill>
                  <a:srgbClr val="212121"/>
                </a:solidFill>
                <a:latin typeface="Candara"/>
                <a:cs typeface="Candara"/>
              </a:rPr>
              <a:t> FIREWALLS</a:t>
            </a:r>
            <a:r>
              <a:rPr sz="1400" spc="40" dirty="0">
                <a:solidFill>
                  <a:srgbClr val="212121"/>
                </a:solidFill>
                <a:latin typeface="Candara"/>
                <a:cs typeface="Candara"/>
              </a:rPr>
              <a:t> </a:t>
            </a:r>
            <a:r>
              <a:rPr sz="1400" spc="-10" dirty="0">
                <a:solidFill>
                  <a:srgbClr val="212121"/>
                </a:solidFill>
                <a:latin typeface="Candara"/>
                <a:cs typeface="Candara"/>
              </a:rPr>
              <a:t>AND</a:t>
            </a:r>
            <a:r>
              <a:rPr sz="1400" spc="5" dirty="0">
                <a:solidFill>
                  <a:srgbClr val="212121"/>
                </a:solidFill>
                <a:latin typeface="Candara"/>
                <a:cs typeface="Candara"/>
              </a:rPr>
              <a:t> </a:t>
            </a:r>
            <a:r>
              <a:rPr sz="1400" spc="-5" dirty="0">
                <a:solidFill>
                  <a:srgbClr val="212121"/>
                </a:solidFill>
                <a:latin typeface="Candara"/>
                <a:cs typeface="Candara"/>
              </a:rPr>
              <a:t>ANTIVIRUS</a:t>
            </a:r>
            <a:r>
              <a:rPr sz="1400" spc="5" dirty="0">
                <a:solidFill>
                  <a:srgbClr val="212121"/>
                </a:solidFill>
                <a:latin typeface="Candara"/>
                <a:cs typeface="Candara"/>
              </a:rPr>
              <a:t> </a:t>
            </a:r>
            <a:r>
              <a:rPr sz="1400" spc="-5" dirty="0">
                <a:solidFill>
                  <a:srgbClr val="212121"/>
                </a:solidFill>
                <a:latin typeface="Candara"/>
                <a:cs typeface="Candara"/>
              </a:rPr>
              <a:t>SOFTWARE</a:t>
            </a:r>
            <a:r>
              <a:rPr sz="1400" spc="-10" dirty="0">
                <a:solidFill>
                  <a:srgbClr val="212121"/>
                </a:solidFill>
                <a:latin typeface="Candara"/>
                <a:cs typeface="Candara"/>
              </a:rPr>
              <a:t> </a:t>
            </a:r>
            <a:r>
              <a:rPr sz="1400" dirty="0">
                <a:solidFill>
                  <a:srgbClr val="212121"/>
                </a:solidFill>
                <a:latin typeface="Candara"/>
                <a:cs typeface="Candara"/>
              </a:rPr>
              <a:t>ON</a:t>
            </a:r>
            <a:r>
              <a:rPr sz="1400" spc="-25" dirty="0">
                <a:solidFill>
                  <a:srgbClr val="212121"/>
                </a:solidFill>
                <a:latin typeface="Candara"/>
                <a:cs typeface="Candara"/>
              </a:rPr>
              <a:t> </a:t>
            </a:r>
            <a:r>
              <a:rPr sz="1400" spc="-10" dirty="0">
                <a:solidFill>
                  <a:srgbClr val="212121"/>
                </a:solidFill>
                <a:latin typeface="Candara"/>
                <a:cs typeface="Candara"/>
              </a:rPr>
              <a:t>ALL</a:t>
            </a:r>
            <a:r>
              <a:rPr sz="1400" spc="15" dirty="0">
                <a:solidFill>
                  <a:srgbClr val="212121"/>
                </a:solidFill>
                <a:latin typeface="Candara"/>
                <a:cs typeface="Candara"/>
              </a:rPr>
              <a:t> </a:t>
            </a:r>
            <a:r>
              <a:rPr sz="1400" dirty="0">
                <a:solidFill>
                  <a:srgbClr val="212121"/>
                </a:solidFill>
                <a:latin typeface="Candara"/>
                <a:cs typeface="Candara"/>
              </a:rPr>
              <a:t>THE</a:t>
            </a:r>
            <a:r>
              <a:rPr sz="1400" spc="-10" dirty="0">
                <a:solidFill>
                  <a:srgbClr val="212121"/>
                </a:solidFill>
                <a:latin typeface="Candara"/>
                <a:cs typeface="Candara"/>
              </a:rPr>
              <a:t> </a:t>
            </a:r>
            <a:r>
              <a:rPr sz="1400" spc="-5" dirty="0">
                <a:solidFill>
                  <a:srgbClr val="212121"/>
                </a:solidFill>
                <a:latin typeface="Candara"/>
                <a:cs typeface="Candara"/>
              </a:rPr>
              <a:t>COMPUTERS</a:t>
            </a:r>
            <a:r>
              <a:rPr sz="1400" spc="-20" dirty="0">
                <a:solidFill>
                  <a:srgbClr val="212121"/>
                </a:solidFill>
                <a:latin typeface="Candara"/>
                <a:cs typeface="Candara"/>
              </a:rPr>
              <a:t> </a:t>
            </a:r>
            <a:r>
              <a:rPr sz="1400" spc="-10" dirty="0">
                <a:solidFill>
                  <a:srgbClr val="212121"/>
                </a:solidFill>
                <a:latin typeface="Candara"/>
                <a:cs typeface="Candara"/>
              </a:rPr>
              <a:t>AND</a:t>
            </a:r>
            <a:r>
              <a:rPr sz="1400" dirty="0">
                <a:solidFill>
                  <a:srgbClr val="212121"/>
                </a:solidFill>
                <a:latin typeface="Candara"/>
                <a:cs typeface="Candara"/>
              </a:rPr>
              <a:t> UPDATE</a:t>
            </a:r>
            <a:endParaRPr sz="1400">
              <a:latin typeface="Candara"/>
              <a:cs typeface="Candara"/>
            </a:endParaRPr>
          </a:p>
          <a:p>
            <a:pPr marL="368300">
              <a:lnSpc>
                <a:spcPts val="1620"/>
              </a:lnSpc>
            </a:pPr>
            <a:r>
              <a:rPr sz="1400" spc="-5" dirty="0">
                <a:solidFill>
                  <a:srgbClr val="212121"/>
                </a:solidFill>
                <a:latin typeface="Candara"/>
                <a:cs typeface="Candara"/>
              </a:rPr>
              <a:t>VIRUS</a:t>
            </a:r>
            <a:r>
              <a:rPr sz="1400" spc="-15" dirty="0">
                <a:solidFill>
                  <a:srgbClr val="212121"/>
                </a:solidFill>
                <a:latin typeface="Candara"/>
                <a:cs typeface="Candara"/>
              </a:rPr>
              <a:t> </a:t>
            </a:r>
            <a:r>
              <a:rPr sz="1400" spc="-5" dirty="0">
                <a:solidFill>
                  <a:srgbClr val="212121"/>
                </a:solidFill>
                <a:latin typeface="Candara"/>
                <a:cs typeface="Candara"/>
              </a:rPr>
              <a:t>DEFINITIONS</a:t>
            </a:r>
            <a:r>
              <a:rPr sz="1400" spc="-20" dirty="0">
                <a:solidFill>
                  <a:srgbClr val="212121"/>
                </a:solidFill>
                <a:latin typeface="Candara"/>
                <a:cs typeface="Candara"/>
              </a:rPr>
              <a:t> </a:t>
            </a:r>
            <a:r>
              <a:rPr sz="1400" spc="-5" dirty="0">
                <a:solidFill>
                  <a:srgbClr val="212121"/>
                </a:solidFill>
                <a:latin typeface="Candara"/>
                <a:cs typeface="Candara"/>
              </a:rPr>
              <a:t>DAILY.</a:t>
            </a:r>
            <a:endParaRPr sz="1400">
              <a:latin typeface="Candara"/>
              <a:cs typeface="Candara"/>
            </a:endParaRPr>
          </a:p>
          <a:p>
            <a:pPr>
              <a:lnSpc>
                <a:spcPct val="100000"/>
              </a:lnSpc>
              <a:spcBef>
                <a:spcPts val="20"/>
              </a:spcBef>
            </a:pPr>
            <a:endParaRPr sz="1850">
              <a:latin typeface="Candara"/>
              <a:cs typeface="Candara"/>
            </a:endParaRPr>
          </a:p>
          <a:p>
            <a:pPr marL="12700">
              <a:lnSpc>
                <a:spcPts val="234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MONTHLY</a:t>
            </a:r>
            <a:r>
              <a:rPr sz="1400" spc="-15" dirty="0">
                <a:solidFill>
                  <a:srgbClr val="212121"/>
                </a:solidFill>
                <a:latin typeface="Candara"/>
                <a:cs typeface="Candara"/>
              </a:rPr>
              <a:t> </a:t>
            </a:r>
            <a:r>
              <a:rPr sz="1400" spc="-5" dirty="0">
                <a:solidFill>
                  <a:srgbClr val="212121"/>
                </a:solidFill>
                <a:latin typeface="Candara"/>
                <a:cs typeface="Candara"/>
              </a:rPr>
              <a:t>BACK-UPS</a:t>
            </a:r>
            <a:r>
              <a:rPr sz="1400" spc="5" dirty="0">
                <a:solidFill>
                  <a:srgbClr val="212121"/>
                </a:solidFill>
                <a:latin typeface="Candara"/>
                <a:cs typeface="Candara"/>
              </a:rPr>
              <a:t> </a:t>
            </a:r>
            <a:r>
              <a:rPr sz="1400" dirty="0">
                <a:solidFill>
                  <a:srgbClr val="212121"/>
                </a:solidFill>
                <a:latin typeface="Candara"/>
                <a:cs typeface="Candara"/>
              </a:rPr>
              <a:t>OF</a:t>
            </a:r>
            <a:r>
              <a:rPr sz="1400" spc="-5" dirty="0">
                <a:solidFill>
                  <a:srgbClr val="212121"/>
                </a:solidFill>
                <a:latin typeface="Candara"/>
                <a:cs typeface="Candara"/>
              </a:rPr>
              <a:t> COMPUTER</a:t>
            </a:r>
            <a:r>
              <a:rPr sz="1400" spc="-10" dirty="0">
                <a:solidFill>
                  <a:srgbClr val="212121"/>
                </a:solidFill>
                <a:latin typeface="Candara"/>
                <a:cs typeface="Candara"/>
              </a:rPr>
              <a:t> </a:t>
            </a:r>
            <a:r>
              <a:rPr sz="1400" dirty="0">
                <a:solidFill>
                  <a:srgbClr val="212121"/>
                </a:solidFill>
                <a:latin typeface="Candara"/>
                <a:cs typeface="Candara"/>
              </a:rPr>
              <a:t>SYSTEMS</a:t>
            </a:r>
            <a:r>
              <a:rPr sz="1400" spc="-15" dirty="0">
                <a:solidFill>
                  <a:srgbClr val="212121"/>
                </a:solidFill>
                <a:latin typeface="Candara"/>
                <a:cs typeface="Candara"/>
              </a:rPr>
              <a:t> </a:t>
            </a:r>
            <a:r>
              <a:rPr sz="1400" spc="-5" dirty="0">
                <a:solidFill>
                  <a:srgbClr val="212121"/>
                </a:solidFill>
                <a:latin typeface="Candara"/>
                <a:cs typeface="Candara"/>
              </a:rPr>
              <a:t>IS</a:t>
            </a:r>
            <a:r>
              <a:rPr sz="1400" spc="10" dirty="0">
                <a:solidFill>
                  <a:srgbClr val="212121"/>
                </a:solidFill>
                <a:latin typeface="Candara"/>
                <a:cs typeface="Candara"/>
              </a:rPr>
              <a:t> </a:t>
            </a:r>
            <a:r>
              <a:rPr sz="1400" dirty="0">
                <a:solidFill>
                  <a:srgbClr val="212121"/>
                </a:solidFill>
                <a:latin typeface="Candara"/>
                <a:cs typeface="Candara"/>
              </a:rPr>
              <a:t>DONE</a:t>
            </a:r>
            <a:r>
              <a:rPr sz="1400" spc="-30" dirty="0">
                <a:solidFill>
                  <a:srgbClr val="212121"/>
                </a:solidFill>
                <a:latin typeface="Candara"/>
                <a:cs typeface="Candara"/>
              </a:rPr>
              <a:t> </a:t>
            </a:r>
            <a:r>
              <a:rPr sz="1400" spc="-10" dirty="0">
                <a:solidFill>
                  <a:srgbClr val="212121"/>
                </a:solidFill>
                <a:latin typeface="Candara"/>
                <a:cs typeface="Candara"/>
              </a:rPr>
              <a:t>AND</a:t>
            </a:r>
            <a:r>
              <a:rPr sz="1400" dirty="0">
                <a:solidFill>
                  <a:srgbClr val="212121"/>
                </a:solidFill>
                <a:latin typeface="Candara"/>
                <a:cs typeface="Candara"/>
              </a:rPr>
              <a:t> </a:t>
            </a:r>
            <a:r>
              <a:rPr sz="1400" spc="-5" dirty="0">
                <a:solidFill>
                  <a:srgbClr val="212121"/>
                </a:solidFill>
                <a:latin typeface="Candara"/>
                <a:cs typeface="Candara"/>
              </a:rPr>
              <a:t>STORED</a:t>
            </a:r>
            <a:r>
              <a:rPr sz="1400" dirty="0">
                <a:solidFill>
                  <a:srgbClr val="212121"/>
                </a:solidFill>
                <a:latin typeface="Candara"/>
                <a:cs typeface="Candara"/>
              </a:rPr>
              <a:t> </a:t>
            </a:r>
            <a:r>
              <a:rPr sz="1400" spc="-5" dirty="0">
                <a:solidFill>
                  <a:srgbClr val="212121"/>
                </a:solidFill>
                <a:latin typeface="Candara"/>
                <a:cs typeface="Candara"/>
              </a:rPr>
              <a:t>IN </a:t>
            </a:r>
            <a:r>
              <a:rPr sz="1400" spc="-10" dirty="0">
                <a:solidFill>
                  <a:srgbClr val="212121"/>
                </a:solidFill>
                <a:latin typeface="Candara"/>
                <a:cs typeface="Candara"/>
              </a:rPr>
              <a:t>LOCKERS</a:t>
            </a:r>
            <a:endParaRPr sz="1400">
              <a:latin typeface="Candara"/>
              <a:cs typeface="Candara"/>
            </a:endParaRPr>
          </a:p>
          <a:p>
            <a:pPr marL="368300">
              <a:lnSpc>
                <a:spcPts val="1620"/>
              </a:lnSpc>
            </a:pPr>
            <a:r>
              <a:rPr sz="1400" spc="-5" dirty="0">
                <a:solidFill>
                  <a:srgbClr val="212121"/>
                </a:solidFill>
                <a:latin typeface="Candara"/>
                <a:cs typeface="Candara"/>
              </a:rPr>
              <a:t>PASSWORD</a:t>
            </a:r>
            <a:r>
              <a:rPr sz="1400" spc="-45" dirty="0">
                <a:solidFill>
                  <a:srgbClr val="212121"/>
                </a:solidFill>
                <a:latin typeface="Candara"/>
                <a:cs typeface="Candara"/>
              </a:rPr>
              <a:t> </a:t>
            </a:r>
            <a:r>
              <a:rPr sz="1400" spc="-5" dirty="0">
                <a:solidFill>
                  <a:srgbClr val="212121"/>
                </a:solidFill>
                <a:latin typeface="Candara"/>
                <a:cs typeface="Candara"/>
              </a:rPr>
              <a:t>PROTECTED.</a:t>
            </a:r>
            <a:endParaRPr sz="1400">
              <a:latin typeface="Candara"/>
              <a:cs typeface="Candara"/>
            </a:endParaRPr>
          </a:p>
        </p:txBody>
      </p:sp>
      <p:sp>
        <p:nvSpPr>
          <p:cNvPr id="3" name="object 3"/>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16</a:t>
            </a:r>
            <a:endParaRPr sz="1300">
              <a:latin typeface="Arial"/>
              <a:cs typeface="Arial"/>
            </a:endParaRPr>
          </a:p>
        </p:txBody>
      </p:sp>
      <p:sp>
        <p:nvSpPr>
          <p:cNvPr id="4" name="object 4"/>
          <p:cNvSpPr txBox="1">
            <a:spLocks noGrp="1"/>
          </p:cNvSpPr>
          <p:nvPr>
            <p:ph type="title"/>
          </p:nvPr>
        </p:nvSpPr>
        <p:spPr>
          <a:xfrm>
            <a:off x="1183957" y="447357"/>
            <a:ext cx="1128395" cy="391795"/>
          </a:xfrm>
          <a:prstGeom prst="rect">
            <a:avLst/>
          </a:prstGeom>
        </p:spPr>
        <p:txBody>
          <a:bodyPr vert="horz" wrap="square" lIns="0" tIns="12700" rIns="0" bIns="0" rtlCol="0">
            <a:spAutoFit/>
          </a:bodyPr>
          <a:lstStyle/>
          <a:p>
            <a:pPr marL="12700">
              <a:lnSpc>
                <a:spcPct val="100000"/>
              </a:lnSpc>
              <a:spcBef>
                <a:spcPts val="100"/>
              </a:spcBef>
            </a:pPr>
            <a:r>
              <a:rPr sz="2400" u="none" dirty="0">
                <a:solidFill>
                  <a:srgbClr val="FFFFFF"/>
                </a:solidFill>
                <a:latin typeface="Arial MT"/>
                <a:cs typeface="Arial MT"/>
              </a:rPr>
              <a:t>Secur</a:t>
            </a:r>
            <a:r>
              <a:rPr sz="2400" u="none" spc="5" dirty="0">
                <a:solidFill>
                  <a:srgbClr val="FFFFFF"/>
                </a:solidFill>
                <a:latin typeface="Arial MT"/>
                <a:cs typeface="Arial MT"/>
              </a:rPr>
              <a:t>i</a:t>
            </a:r>
            <a:r>
              <a:rPr sz="2400" u="none" spc="-10" dirty="0">
                <a:solidFill>
                  <a:srgbClr val="FFFFFF"/>
                </a:solidFill>
                <a:latin typeface="Arial MT"/>
                <a:cs typeface="Arial MT"/>
              </a:rPr>
              <a:t>t</a:t>
            </a:r>
            <a:r>
              <a:rPr sz="2400" u="none" dirty="0">
                <a:solidFill>
                  <a:srgbClr val="FFFFFF"/>
                </a:solidFill>
                <a:latin typeface="Arial MT"/>
                <a:cs typeface="Arial MT"/>
              </a:rPr>
              <a:t>y</a:t>
            </a:r>
            <a:endParaRPr sz="2400">
              <a:latin typeface="Arial MT"/>
              <a:cs typeface="Arial M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7907" y="1140840"/>
            <a:ext cx="7296784" cy="3441065"/>
          </a:xfrm>
          <a:prstGeom prst="rect">
            <a:avLst/>
          </a:prstGeom>
        </p:spPr>
        <p:txBody>
          <a:bodyPr vert="horz" wrap="square" lIns="0" tIns="12700" rIns="0" bIns="0" rtlCol="0">
            <a:spAutoFit/>
          </a:bodyPr>
          <a:lstStyle/>
          <a:p>
            <a:pPr marL="12700">
              <a:lnSpc>
                <a:spcPct val="100000"/>
              </a:lnSpc>
              <a:spcBef>
                <a:spcPts val="100"/>
              </a:spcBef>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ALL</a:t>
            </a:r>
            <a:r>
              <a:rPr sz="1400" spc="10" dirty="0">
                <a:solidFill>
                  <a:srgbClr val="212121"/>
                </a:solidFill>
                <a:latin typeface="Candara"/>
                <a:cs typeface="Candara"/>
              </a:rPr>
              <a:t> </a:t>
            </a:r>
            <a:r>
              <a:rPr sz="1400" dirty="0">
                <a:solidFill>
                  <a:srgbClr val="212121"/>
                </a:solidFill>
                <a:latin typeface="Candara"/>
                <a:cs typeface="Candara"/>
              </a:rPr>
              <a:t>OUR</a:t>
            </a:r>
            <a:r>
              <a:rPr sz="1400" spc="-10" dirty="0">
                <a:solidFill>
                  <a:srgbClr val="212121"/>
                </a:solidFill>
                <a:latin typeface="Candara"/>
                <a:cs typeface="Candara"/>
              </a:rPr>
              <a:t> </a:t>
            </a:r>
            <a:r>
              <a:rPr sz="1400" spc="-5" dirty="0">
                <a:solidFill>
                  <a:srgbClr val="212121"/>
                </a:solidFill>
                <a:latin typeface="Candara"/>
                <a:cs typeface="Candara"/>
              </a:rPr>
              <a:t>EMPLOYEES</a:t>
            </a:r>
            <a:r>
              <a:rPr sz="1400" spc="5" dirty="0">
                <a:solidFill>
                  <a:srgbClr val="212121"/>
                </a:solidFill>
                <a:latin typeface="Candara"/>
                <a:cs typeface="Candara"/>
              </a:rPr>
              <a:t> </a:t>
            </a:r>
            <a:r>
              <a:rPr sz="1400" spc="-10" dirty="0">
                <a:solidFill>
                  <a:srgbClr val="212121"/>
                </a:solidFill>
                <a:latin typeface="Candara"/>
                <a:cs typeface="Candara"/>
              </a:rPr>
              <a:t>SIGN </a:t>
            </a:r>
            <a:r>
              <a:rPr sz="1400" dirty="0">
                <a:solidFill>
                  <a:srgbClr val="212121"/>
                </a:solidFill>
                <a:latin typeface="Candara"/>
                <a:cs typeface="Candara"/>
              </a:rPr>
              <a:t>A</a:t>
            </a:r>
            <a:r>
              <a:rPr sz="1400" spc="-5" dirty="0">
                <a:solidFill>
                  <a:srgbClr val="212121"/>
                </a:solidFill>
                <a:latin typeface="Candara"/>
                <a:cs typeface="Candara"/>
              </a:rPr>
              <a:t> CONFIDENTIALITY</a:t>
            </a:r>
            <a:r>
              <a:rPr sz="1400" spc="40" dirty="0">
                <a:solidFill>
                  <a:srgbClr val="212121"/>
                </a:solidFill>
                <a:latin typeface="Candara"/>
                <a:cs typeface="Candara"/>
              </a:rPr>
              <a:t> </a:t>
            </a:r>
            <a:r>
              <a:rPr sz="1400" spc="-5" dirty="0">
                <a:solidFill>
                  <a:srgbClr val="212121"/>
                </a:solidFill>
                <a:latin typeface="Candara"/>
                <a:cs typeface="Candara"/>
              </a:rPr>
              <a:t>AND</a:t>
            </a:r>
            <a:r>
              <a:rPr sz="1400" spc="5" dirty="0">
                <a:solidFill>
                  <a:srgbClr val="212121"/>
                </a:solidFill>
                <a:latin typeface="Candara"/>
                <a:cs typeface="Candara"/>
              </a:rPr>
              <a:t> </a:t>
            </a:r>
            <a:r>
              <a:rPr sz="1400" spc="-5" dirty="0">
                <a:solidFill>
                  <a:srgbClr val="212121"/>
                </a:solidFill>
                <a:latin typeface="Candara"/>
                <a:cs typeface="Candara"/>
              </a:rPr>
              <a:t>NONDISCLOSURE</a:t>
            </a:r>
            <a:r>
              <a:rPr sz="1400" spc="-15" dirty="0">
                <a:solidFill>
                  <a:srgbClr val="212121"/>
                </a:solidFill>
                <a:latin typeface="Candara"/>
                <a:cs typeface="Candara"/>
              </a:rPr>
              <a:t> </a:t>
            </a:r>
            <a:r>
              <a:rPr sz="1400" spc="-10" dirty="0">
                <a:solidFill>
                  <a:srgbClr val="212121"/>
                </a:solidFill>
                <a:latin typeface="Candara"/>
                <a:cs typeface="Candara"/>
              </a:rPr>
              <a:t>AGREEMENT.</a:t>
            </a:r>
            <a:endParaRPr sz="1400">
              <a:latin typeface="Candara"/>
              <a:cs typeface="Candara"/>
            </a:endParaRPr>
          </a:p>
          <a:p>
            <a:pPr>
              <a:lnSpc>
                <a:spcPct val="100000"/>
              </a:lnSpc>
              <a:spcBef>
                <a:spcPts val="25"/>
              </a:spcBef>
            </a:pPr>
            <a:endParaRPr sz="1750">
              <a:latin typeface="Candara"/>
              <a:cs typeface="Candara"/>
            </a:endParaRPr>
          </a:p>
          <a:p>
            <a:pPr marL="12700">
              <a:lnSpc>
                <a:spcPct val="10000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WE MAINTAIN</a:t>
            </a:r>
            <a:r>
              <a:rPr sz="1400" spc="20" dirty="0">
                <a:solidFill>
                  <a:srgbClr val="212121"/>
                </a:solidFill>
                <a:latin typeface="Candara"/>
                <a:cs typeface="Candara"/>
              </a:rPr>
              <a:t> </a:t>
            </a:r>
            <a:r>
              <a:rPr sz="1400" dirty="0">
                <a:solidFill>
                  <a:srgbClr val="212121"/>
                </a:solidFill>
                <a:latin typeface="Candara"/>
                <a:cs typeface="Candara"/>
              </a:rPr>
              <a:t>UP-TO-DATE</a:t>
            </a:r>
            <a:r>
              <a:rPr sz="1400" spc="-70" dirty="0">
                <a:solidFill>
                  <a:srgbClr val="212121"/>
                </a:solidFill>
                <a:latin typeface="Candara"/>
                <a:cs typeface="Candara"/>
              </a:rPr>
              <a:t> </a:t>
            </a:r>
            <a:r>
              <a:rPr sz="1400" spc="-5" dirty="0">
                <a:solidFill>
                  <a:srgbClr val="212121"/>
                </a:solidFill>
                <a:latin typeface="Candara"/>
                <a:cs typeface="Candara"/>
              </a:rPr>
              <a:t>CONTRACTUAL</a:t>
            </a:r>
            <a:r>
              <a:rPr sz="1400" spc="20" dirty="0">
                <a:solidFill>
                  <a:srgbClr val="212121"/>
                </a:solidFill>
                <a:latin typeface="Candara"/>
                <a:cs typeface="Candara"/>
              </a:rPr>
              <a:t> </a:t>
            </a:r>
            <a:r>
              <a:rPr sz="1400" spc="-10" dirty="0">
                <a:solidFill>
                  <a:srgbClr val="212121"/>
                </a:solidFill>
                <a:latin typeface="Candara"/>
                <a:cs typeface="Candara"/>
              </a:rPr>
              <a:t>AGREEMENTS</a:t>
            </a:r>
            <a:r>
              <a:rPr sz="1400" spc="25" dirty="0">
                <a:solidFill>
                  <a:srgbClr val="212121"/>
                </a:solidFill>
                <a:latin typeface="Candara"/>
                <a:cs typeface="Candara"/>
              </a:rPr>
              <a:t> </a:t>
            </a:r>
            <a:r>
              <a:rPr sz="1400" spc="-5" dirty="0">
                <a:solidFill>
                  <a:srgbClr val="212121"/>
                </a:solidFill>
                <a:latin typeface="Candara"/>
                <a:cs typeface="Candara"/>
              </a:rPr>
              <a:t>WITH</a:t>
            </a:r>
            <a:r>
              <a:rPr sz="1400" spc="15" dirty="0">
                <a:solidFill>
                  <a:srgbClr val="212121"/>
                </a:solidFill>
                <a:latin typeface="Candara"/>
                <a:cs typeface="Candara"/>
              </a:rPr>
              <a:t> </a:t>
            </a:r>
            <a:r>
              <a:rPr sz="1400" spc="-10" dirty="0">
                <a:solidFill>
                  <a:srgbClr val="212121"/>
                </a:solidFill>
                <a:latin typeface="Candara"/>
                <a:cs typeface="Candara"/>
              </a:rPr>
              <a:t>ALL</a:t>
            </a:r>
            <a:r>
              <a:rPr sz="1400" spc="20" dirty="0">
                <a:solidFill>
                  <a:srgbClr val="212121"/>
                </a:solidFill>
                <a:latin typeface="Candara"/>
                <a:cs typeface="Candara"/>
              </a:rPr>
              <a:t> </a:t>
            </a:r>
            <a:r>
              <a:rPr sz="1400" spc="-5" dirty="0">
                <a:solidFill>
                  <a:srgbClr val="212121"/>
                </a:solidFill>
                <a:latin typeface="Candara"/>
                <a:cs typeface="Candara"/>
              </a:rPr>
              <a:t>BUSINESS</a:t>
            </a:r>
            <a:r>
              <a:rPr sz="1400" spc="-20" dirty="0">
                <a:solidFill>
                  <a:srgbClr val="212121"/>
                </a:solidFill>
                <a:latin typeface="Candara"/>
                <a:cs typeface="Candara"/>
              </a:rPr>
              <a:t> </a:t>
            </a:r>
            <a:r>
              <a:rPr sz="1400" spc="-5" dirty="0">
                <a:solidFill>
                  <a:srgbClr val="212121"/>
                </a:solidFill>
                <a:latin typeface="Candara"/>
                <a:cs typeface="Candara"/>
              </a:rPr>
              <a:t>PARTIES.</a:t>
            </a:r>
            <a:endParaRPr sz="1400">
              <a:latin typeface="Candara"/>
              <a:cs typeface="Candara"/>
            </a:endParaRPr>
          </a:p>
          <a:p>
            <a:pPr>
              <a:lnSpc>
                <a:spcPct val="100000"/>
              </a:lnSpc>
            </a:pPr>
            <a:endParaRPr sz="1900">
              <a:latin typeface="Candara"/>
              <a:cs typeface="Candara"/>
            </a:endParaRPr>
          </a:p>
          <a:p>
            <a:pPr marL="368300" marR="5080" indent="-356235">
              <a:lnSpc>
                <a:spcPct val="93300"/>
              </a:lnSpc>
              <a:spcBef>
                <a:spcPts val="5"/>
              </a:spcBef>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WE</a:t>
            </a:r>
            <a:r>
              <a:rPr sz="1400" spc="-10" dirty="0">
                <a:solidFill>
                  <a:srgbClr val="212121"/>
                </a:solidFill>
                <a:latin typeface="Candara"/>
                <a:cs typeface="Candara"/>
              </a:rPr>
              <a:t> </a:t>
            </a:r>
            <a:r>
              <a:rPr sz="1400" dirty="0">
                <a:solidFill>
                  <a:srgbClr val="212121"/>
                </a:solidFill>
                <a:latin typeface="Candara"/>
                <a:cs typeface="Candara"/>
              </a:rPr>
              <a:t>HAVE</a:t>
            </a:r>
            <a:r>
              <a:rPr sz="1400" spc="-5" dirty="0">
                <a:solidFill>
                  <a:srgbClr val="212121"/>
                </a:solidFill>
                <a:latin typeface="Candara"/>
                <a:cs typeface="Candara"/>
              </a:rPr>
              <a:t> INSTITUTED</a:t>
            </a:r>
            <a:r>
              <a:rPr sz="1400" spc="-20" dirty="0">
                <a:solidFill>
                  <a:srgbClr val="212121"/>
                </a:solidFill>
                <a:latin typeface="Candara"/>
                <a:cs typeface="Candara"/>
              </a:rPr>
              <a:t> </a:t>
            </a:r>
            <a:r>
              <a:rPr sz="1400" spc="-5" dirty="0">
                <a:solidFill>
                  <a:srgbClr val="212121"/>
                </a:solidFill>
                <a:latin typeface="Candara"/>
                <a:cs typeface="Candara"/>
              </a:rPr>
              <a:t>SECURITY</a:t>
            </a:r>
            <a:r>
              <a:rPr sz="1400" spc="10" dirty="0">
                <a:solidFill>
                  <a:srgbClr val="212121"/>
                </a:solidFill>
                <a:latin typeface="Candara"/>
                <a:cs typeface="Candara"/>
              </a:rPr>
              <a:t> </a:t>
            </a:r>
            <a:r>
              <a:rPr sz="1400" spc="-5" dirty="0">
                <a:solidFill>
                  <a:srgbClr val="212121"/>
                </a:solidFill>
                <a:latin typeface="Candara"/>
                <a:cs typeface="Candara"/>
              </a:rPr>
              <a:t>MEASURES</a:t>
            </a:r>
            <a:r>
              <a:rPr sz="1400" dirty="0">
                <a:solidFill>
                  <a:srgbClr val="212121"/>
                </a:solidFill>
                <a:latin typeface="Candara"/>
                <a:cs typeface="Candara"/>
              </a:rPr>
              <a:t> </a:t>
            </a:r>
            <a:r>
              <a:rPr sz="1400" spc="-5" dirty="0">
                <a:solidFill>
                  <a:srgbClr val="212121"/>
                </a:solidFill>
                <a:latin typeface="Candara"/>
                <a:cs typeface="Candara"/>
              </a:rPr>
              <a:t>TO</a:t>
            </a:r>
            <a:r>
              <a:rPr sz="1400" spc="-10" dirty="0">
                <a:solidFill>
                  <a:srgbClr val="212121"/>
                </a:solidFill>
                <a:latin typeface="Candara"/>
                <a:cs typeface="Candara"/>
              </a:rPr>
              <a:t> </a:t>
            </a:r>
            <a:r>
              <a:rPr sz="1400" spc="-5" dirty="0">
                <a:solidFill>
                  <a:srgbClr val="212121"/>
                </a:solidFill>
                <a:latin typeface="Candara"/>
                <a:cs typeface="Candara"/>
              </a:rPr>
              <a:t>PROTECT</a:t>
            </a:r>
            <a:r>
              <a:rPr sz="1400" spc="25" dirty="0">
                <a:solidFill>
                  <a:srgbClr val="212121"/>
                </a:solidFill>
                <a:latin typeface="Candara"/>
                <a:cs typeface="Candara"/>
              </a:rPr>
              <a:t> </a:t>
            </a:r>
            <a:r>
              <a:rPr sz="1400" dirty="0">
                <a:solidFill>
                  <a:srgbClr val="212121"/>
                </a:solidFill>
                <a:latin typeface="Candara"/>
                <a:cs typeface="Candara"/>
              </a:rPr>
              <a:t>THE</a:t>
            </a:r>
            <a:r>
              <a:rPr sz="1400" spc="-30" dirty="0">
                <a:solidFill>
                  <a:srgbClr val="212121"/>
                </a:solidFill>
                <a:latin typeface="Candara"/>
                <a:cs typeface="Candara"/>
              </a:rPr>
              <a:t> </a:t>
            </a:r>
            <a:r>
              <a:rPr sz="1400" spc="-5" dirty="0">
                <a:solidFill>
                  <a:srgbClr val="212121"/>
                </a:solidFill>
                <a:latin typeface="Candara"/>
                <a:cs typeface="Candara"/>
              </a:rPr>
              <a:t>SECURITY</a:t>
            </a:r>
            <a:r>
              <a:rPr sz="1400" spc="25" dirty="0">
                <a:solidFill>
                  <a:srgbClr val="212121"/>
                </a:solidFill>
                <a:latin typeface="Candara"/>
                <a:cs typeface="Candara"/>
              </a:rPr>
              <a:t> </a:t>
            </a:r>
            <a:r>
              <a:rPr sz="1400" spc="-5" dirty="0">
                <a:solidFill>
                  <a:srgbClr val="212121"/>
                </a:solidFill>
                <a:latin typeface="Candara"/>
                <a:cs typeface="Candara"/>
              </a:rPr>
              <a:t>AND</a:t>
            </a:r>
            <a:r>
              <a:rPr sz="1400" dirty="0">
                <a:solidFill>
                  <a:srgbClr val="212121"/>
                </a:solidFill>
                <a:latin typeface="Candara"/>
                <a:cs typeface="Candara"/>
              </a:rPr>
              <a:t> </a:t>
            </a:r>
            <a:r>
              <a:rPr sz="1400" spc="-10" dirty="0">
                <a:solidFill>
                  <a:srgbClr val="212121"/>
                </a:solidFill>
                <a:latin typeface="Candara"/>
                <a:cs typeface="Candara"/>
              </a:rPr>
              <a:t>INTEGRITY</a:t>
            </a:r>
            <a:r>
              <a:rPr sz="1400" spc="25" dirty="0">
                <a:solidFill>
                  <a:srgbClr val="212121"/>
                </a:solidFill>
                <a:latin typeface="Candara"/>
                <a:cs typeface="Candara"/>
              </a:rPr>
              <a:t> </a:t>
            </a:r>
            <a:r>
              <a:rPr sz="1400" dirty="0">
                <a:solidFill>
                  <a:srgbClr val="212121"/>
                </a:solidFill>
                <a:latin typeface="Candara"/>
                <a:cs typeface="Candara"/>
              </a:rPr>
              <a:t>OF </a:t>
            </a:r>
            <a:r>
              <a:rPr sz="1400" spc="-290" dirty="0">
                <a:solidFill>
                  <a:srgbClr val="212121"/>
                </a:solidFill>
                <a:latin typeface="Candara"/>
                <a:cs typeface="Candara"/>
              </a:rPr>
              <a:t> </a:t>
            </a:r>
            <a:r>
              <a:rPr sz="1400" spc="-5" dirty="0">
                <a:solidFill>
                  <a:srgbClr val="212121"/>
                </a:solidFill>
                <a:latin typeface="Candara"/>
                <a:cs typeface="Candara"/>
              </a:rPr>
              <a:t>PROTECTED</a:t>
            </a:r>
            <a:r>
              <a:rPr sz="1400" spc="10" dirty="0">
                <a:solidFill>
                  <a:srgbClr val="212121"/>
                </a:solidFill>
                <a:latin typeface="Candara"/>
                <a:cs typeface="Candara"/>
              </a:rPr>
              <a:t> </a:t>
            </a:r>
            <a:r>
              <a:rPr sz="1400" spc="-5" dirty="0">
                <a:solidFill>
                  <a:srgbClr val="212121"/>
                </a:solidFill>
                <a:latin typeface="Candara"/>
                <a:cs typeface="Candara"/>
              </a:rPr>
              <a:t>INFORMATION</a:t>
            </a:r>
            <a:r>
              <a:rPr sz="1400" spc="-10" dirty="0">
                <a:solidFill>
                  <a:srgbClr val="212121"/>
                </a:solidFill>
                <a:latin typeface="Candara"/>
                <a:cs typeface="Candara"/>
              </a:rPr>
              <a:t> </a:t>
            </a:r>
            <a:r>
              <a:rPr sz="1400" spc="-5" dirty="0">
                <a:solidFill>
                  <a:srgbClr val="212121"/>
                </a:solidFill>
                <a:latin typeface="Candara"/>
                <a:cs typeface="Candara"/>
              </a:rPr>
              <a:t>ACCORDING</a:t>
            </a:r>
            <a:r>
              <a:rPr sz="1400" spc="40" dirty="0">
                <a:solidFill>
                  <a:srgbClr val="212121"/>
                </a:solidFill>
                <a:latin typeface="Candara"/>
                <a:cs typeface="Candara"/>
              </a:rPr>
              <a:t> </a:t>
            </a:r>
            <a:r>
              <a:rPr sz="1400" dirty="0">
                <a:solidFill>
                  <a:srgbClr val="212121"/>
                </a:solidFill>
                <a:latin typeface="Candara"/>
                <a:cs typeface="Candara"/>
              </a:rPr>
              <a:t>TO</a:t>
            </a:r>
            <a:r>
              <a:rPr sz="1400" spc="-20" dirty="0">
                <a:solidFill>
                  <a:srgbClr val="212121"/>
                </a:solidFill>
                <a:latin typeface="Candara"/>
                <a:cs typeface="Candara"/>
              </a:rPr>
              <a:t> </a:t>
            </a:r>
            <a:r>
              <a:rPr sz="1400" spc="-10" dirty="0">
                <a:solidFill>
                  <a:srgbClr val="212121"/>
                </a:solidFill>
                <a:latin typeface="Candara"/>
                <a:cs typeface="Candara"/>
              </a:rPr>
              <a:t>GUIDELINES.</a:t>
            </a:r>
            <a:endParaRPr sz="1400">
              <a:latin typeface="Candara"/>
              <a:cs typeface="Candara"/>
            </a:endParaRPr>
          </a:p>
          <a:p>
            <a:pPr>
              <a:lnSpc>
                <a:spcPct val="100000"/>
              </a:lnSpc>
              <a:spcBef>
                <a:spcPts val="20"/>
              </a:spcBef>
            </a:pPr>
            <a:endParaRPr sz="1850">
              <a:latin typeface="Candara"/>
              <a:cs typeface="Candara"/>
            </a:endParaRPr>
          </a:p>
          <a:p>
            <a:pPr marL="12700">
              <a:lnSpc>
                <a:spcPct val="10000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WE</a:t>
            </a:r>
            <a:r>
              <a:rPr sz="1400" spc="-10" dirty="0">
                <a:solidFill>
                  <a:srgbClr val="212121"/>
                </a:solidFill>
                <a:latin typeface="Candara"/>
                <a:cs typeface="Candara"/>
              </a:rPr>
              <a:t> </a:t>
            </a:r>
            <a:r>
              <a:rPr sz="1400" spc="-5" dirty="0">
                <a:solidFill>
                  <a:srgbClr val="212121"/>
                </a:solidFill>
                <a:latin typeface="Candara"/>
                <a:cs typeface="Candara"/>
              </a:rPr>
              <a:t>FOLLOW</a:t>
            </a:r>
            <a:r>
              <a:rPr sz="1400" spc="10" dirty="0">
                <a:solidFill>
                  <a:srgbClr val="212121"/>
                </a:solidFill>
                <a:latin typeface="Candara"/>
                <a:cs typeface="Candara"/>
              </a:rPr>
              <a:t> </a:t>
            </a:r>
            <a:r>
              <a:rPr sz="1400" spc="-10" dirty="0">
                <a:solidFill>
                  <a:srgbClr val="212121"/>
                </a:solidFill>
                <a:latin typeface="Candara"/>
                <a:cs typeface="Candara"/>
              </a:rPr>
              <a:t>128</a:t>
            </a:r>
            <a:r>
              <a:rPr sz="1400" spc="5" dirty="0">
                <a:solidFill>
                  <a:srgbClr val="212121"/>
                </a:solidFill>
                <a:latin typeface="Candara"/>
                <a:cs typeface="Candara"/>
              </a:rPr>
              <a:t> </a:t>
            </a:r>
            <a:r>
              <a:rPr sz="1400" spc="-5" dirty="0">
                <a:solidFill>
                  <a:srgbClr val="212121"/>
                </a:solidFill>
                <a:latin typeface="Candara"/>
                <a:cs typeface="Candara"/>
              </a:rPr>
              <a:t>BIT</a:t>
            </a:r>
            <a:r>
              <a:rPr sz="1400" spc="25" dirty="0">
                <a:solidFill>
                  <a:srgbClr val="212121"/>
                </a:solidFill>
                <a:latin typeface="Candara"/>
                <a:cs typeface="Candara"/>
              </a:rPr>
              <a:t> </a:t>
            </a:r>
            <a:r>
              <a:rPr sz="1400" spc="-5" dirty="0">
                <a:solidFill>
                  <a:srgbClr val="212121"/>
                </a:solidFill>
                <a:latin typeface="Candara"/>
                <a:cs typeface="Candara"/>
              </a:rPr>
              <a:t>ENCRYPTION</a:t>
            </a:r>
            <a:r>
              <a:rPr sz="1400" spc="-10" dirty="0">
                <a:solidFill>
                  <a:srgbClr val="212121"/>
                </a:solidFill>
                <a:latin typeface="Candara"/>
                <a:cs typeface="Candara"/>
              </a:rPr>
              <a:t> </a:t>
            </a:r>
            <a:r>
              <a:rPr sz="1400" dirty="0">
                <a:solidFill>
                  <a:srgbClr val="212121"/>
                </a:solidFill>
                <a:latin typeface="Candara"/>
                <a:cs typeface="Candara"/>
              </a:rPr>
              <a:t>FOR</a:t>
            </a:r>
            <a:r>
              <a:rPr sz="1400" spc="5" dirty="0">
                <a:solidFill>
                  <a:srgbClr val="212121"/>
                </a:solidFill>
                <a:latin typeface="Candara"/>
                <a:cs typeface="Candara"/>
              </a:rPr>
              <a:t> </a:t>
            </a:r>
            <a:r>
              <a:rPr sz="1400" spc="-5" dirty="0">
                <a:solidFill>
                  <a:srgbClr val="212121"/>
                </a:solidFill>
                <a:latin typeface="Candara"/>
                <a:cs typeface="Candara"/>
              </a:rPr>
              <a:t>ALL</a:t>
            </a:r>
            <a:r>
              <a:rPr sz="1400" spc="15" dirty="0">
                <a:solidFill>
                  <a:srgbClr val="212121"/>
                </a:solidFill>
                <a:latin typeface="Candara"/>
                <a:cs typeface="Candara"/>
              </a:rPr>
              <a:t> </a:t>
            </a:r>
            <a:r>
              <a:rPr sz="1400" spc="-10" dirty="0">
                <a:solidFill>
                  <a:srgbClr val="212121"/>
                </a:solidFill>
                <a:latin typeface="Candara"/>
                <a:cs typeface="Candara"/>
              </a:rPr>
              <a:t>TRANSFERRED</a:t>
            </a:r>
            <a:r>
              <a:rPr sz="1400" spc="15" dirty="0">
                <a:solidFill>
                  <a:srgbClr val="212121"/>
                </a:solidFill>
                <a:latin typeface="Candara"/>
                <a:cs typeface="Candara"/>
              </a:rPr>
              <a:t> </a:t>
            </a:r>
            <a:r>
              <a:rPr sz="1400" spc="-10" dirty="0">
                <a:solidFill>
                  <a:srgbClr val="212121"/>
                </a:solidFill>
                <a:latin typeface="Candara"/>
                <a:cs typeface="Candara"/>
              </a:rPr>
              <a:t>FILES.</a:t>
            </a:r>
            <a:endParaRPr sz="1400">
              <a:latin typeface="Candara"/>
              <a:cs typeface="Candara"/>
            </a:endParaRPr>
          </a:p>
          <a:p>
            <a:pPr>
              <a:lnSpc>
                <a:spcPct val="100000"/>
              </a:lnSpc>
              <a:spcBef>
                <a:spcPts val="30"/>
              </a:spcBef>
            </a:pPr>
            <a:endParaRPr sz="1750">
              <a:latin typeface="Candara"/>
              <a:cs typeface="Candara"/>
            </a:endParaRPr>
          </a:p>
          <a:p>
            <a:pPr marL="12700">
              <a:lnSpc>
                <a:spcPct val="100000"/>
              </a:lnSpc>
              <a:tabLst>
                <a:tab pos="368300" algn="l"/>
              </a:tabLst>
            </a:pPr>
            <a:r>
              <a:rPr sz="2000" dirty="0">
                <a:solidFill>
                  <a:srgbClr val="FF8600"/>
                </a:solidFill>
                <a:latin typeface="Cambria Math"/>
                <a:cs typeface="Cambria Math"/>
              </a:rPr>
              <a:t>▸	</a:t>
            </a:r>
            <a:r>
              <a:rPr sz="1400" dirty="0">
                <a:solidFill>
                  <a:srgbClr val="212121"/>
                </a:solidFill>
                <a:latin typeface="Candara"/>
                <a:cs typeface="Candara"/>
              </a:rPr>
              <a:t>OUR</a:t>
            </a:r>
            <a:r>
              <a:rPr sz="1400" spc="-10" dirty="0">
                <a:solidFill>
                  <a:srgbClr val="212121"/>
                </a:solidFill>
                <a:latin typeface="Candara"/>
                <a:cs typeface="Candara"/>
              </a:rPr>
              <a:t> </a:t>
            </a:r>
            <a:r>
              <a:rPr sz="1400" spc="-5" dirty="0">
                <a:solidFill>
                  <a:srgbClr val="212121"/>
                </a:solidFill>
                <a:latin typeface="Candara"/>
                <a:cs typeface="Candara"/>
              </a:rPr>
              <a:t>ENTIRE</a:t>
            </a:r>
            <a:r>
              <a:rPr sz="1400" spc="5" dirty="0">
                <a:solidFill>
                  <a:srgbClr val="212121"/>
                </a:solidFill>
                <a:latin typeface="Candara"/>
                <a:cs typeface="Candara"/>
              </a:rPr>
              <a:t> </a:t>
            </a:r>
            <a:r>
              <a:rPr sz="1400" spc="-5" dirty="0">
                <a:solidFill>
                  <a:srgbClr val="212121"/>
                </a:solidFill>
                <a:latin typeface="Candara"/>
                <a:cs typeface="Candara"/>
              </a:rPr>
              <a:t>WORK</a:t>
            </a:r>
            <a:r>
              <a:rPr sz="1400" spc="-10" dirty="0">
                <a:solidFill>
                  <a:srgbClr val="212121"/>
                </a:solidFill>
                <a:latin typeface="Candara"/>
                <a:cs typeface="Candara"/>
              </a:rPr>
              <a:t> </a:t>
            </a:r>
            <a:r>
              <a:rPr sz="1400" spc="-5" dirty="0">
                <a:solidFill>
                  <a:srgbClr val="212121"/>
                </a:solidFill>
                <a:latin typeface="Candara"/>
                <a:cs typeface="Candara"/>
              </a:rPr>
              <a:t>FORCE</a:t>
            </a:r>
            <a:r>
              <a:rPr sz="1400" spc="25" dirty="0">
                <a:solidFill>
                  <a:srgbClr val="212121"/>
                </a:solidFill>
                <a:latin typeface="Candara"/>
                <a:cs typeface="Candara"/>
              </a:rPr>
              <a:t> </a:t>
            </a:r>
            <a:r>
              <a:rPr sz="1400" spc="-5" dirty="0">
                <a:solidFill>
                  <a:srgbClr val="212121"/>
                </a:solidFill>
                <a:latin typeface="Candara"/>
                <a:cs typeface="Candara"/>
              </a:rPr>
              <a:t>IS</a:t>
            </a:r>
            <a:r>
              <a:rPr sz="1400" dirty="0">
                <a:solidFill>
                  <a:srgbClr val="212121"/>
                </a:solidFill>
                <a:latin typeface="Candara"/>
                <a:cs typeface="Candara"/>
              </a:rPr>
              <a:t> </a:t>
            </a:r>
            <a:r>
              <a:rPr sz="1400" spc="-10" dirty="0">
                <a:solidFill>
                  <a:srgbClr val="212121"/>
                </a:solidFill>
                <a:latin typeface="Candara"/>
                <a:cs typeface="Candara"/>
              </a:rPr>
              <a:t>TRAINED</a:t>
            </a:r>
            <a:r>
              <a:rPr sz="1400" dirty="0">
                <a:solidFill>
                  <a:srgbClr val="212121"/>
                </a:solidFill>
                <a:latin typeface="Candara"/>
                <a:cs typeface="Candara"/>
              </a:rPr>
              <a:t> ON</a:t>
            </a:r>
            <a:r>
              <a:rPr sz="1400" spc="-10" dirty="0">
                <a:solidFill>
                  <a:srgbClr val="212121"/>
                </a:solidFill>
                <a:latin typeface="Candara"/>
                <a:cs typeface="Candara"/>
              </a:rPr>
              <a:t> </a:t>
            </a:r>
            <a:r>
              <a:rPr sz="1400" spc="-5" dirty="0">
                <a:solidFill>
                  <a:srgbClr val="212121"/>
                </a:solidFill>
                <a:latin typeface="Candara"/>
                <a:cs typeface="Candara"/>
              </a:rPr>
              <a:t>PRIVACY,</a:t>
            </a:r>
            <a:r>
              <a:rPr sz="1400" spc="20" dirty="0">
                <a:solidFill>
                  <a:srgbClr val="212121"/>
                </a:solidFill>
                <a:latin typeface="Candara"/>
                <a:cs typeface="Candara"/>
              </a:rPr>
              <a:t> </a:t>
            </a:r>
            <a:r>
              <a:rPr sz="1400" spc="-5" dirty="0">
                <a:solidFill>
                  <a:srgbClr val="212121"/>
                </a:solidFill>
                <a:latin typeface="Candara"/>
                <a:cs typeface="Candara"/>
              </a:rPr>
              <a:t>SECURITY,</a:t>
            </a:r>
            <a:r>
              <a:rPr sz="1400" spc="-20" dirty="0">
                <a:solidFill>
                  <a:srgbClr val="212121"/>
                </a:solidFill>
                <a:latin typeface="Candara"/>
                <a:cs typeface="Candara"/>
              </a:rPr>
              <a:t> </a:t>
            </a:r>
            <a:r>
              <a:rPr sz="1400" spc="-5" dirty="0">
                <a:solidFill>
                  <a:srgbClr val="212121"/>
                </a:solidFill>
                <a:latin typeface="Candara"/>
                <a:cs typeface="Candara"/>
              </a:rPr>
              <a:t>AND</a:t>
            </a:r>
            <a:r>
              <a:rPr sz="1400" dirty="0">
                <a:solidFill>
                  <a:srgbClr val="212121"/>
                </a:solidFill>
                <a:latin typeface="Candara"/>
                <a:cs typeface="Candara"/>
              </a:rPr>
              <a:t> </a:t>
            </a:r>
            <a:r>
              <a:rPr sz="1400" spc="-5" dirty="0">
                <a:solidFill>
                  <a:srgbClr val="212121"/>
                </a:solidFill>
                <a:latin typeface="Candara"/>
                <a:cs typeface="Candara"/>
              </a:rPr>
              <a:t>CONFIDENTIALITY.</a:t>
            </a:r>
            <a:endParaRPr sz="1400">
              <a:latin typeface="Candara"/>
              <a:cs typeface="Candara"/>
            </a:endParaRPr>
          </a:p>
          <a:p>
            <a:pPr>
              <a:lnSpc>
                <a:spcPct val="100000"/>
              </a:lnSpc>
              <a:spcBef>
                <a:spcPts val="25"/>
              </a:spcBef>
            </a:pPr>
            <a:endParaRPr sz="1750">
              <a:latin typeface="Candara"/>
              <a:cs typeface="Candara"/>
            </a:endParaRPr>
          </a:p>
          <a:p>
            <a:pPr marL="12700">
              <a:lnSpc>
                <a:spcPct val="100000"/>
              </a:lnSpc>
              <a:tabLst>
                <a:tab pos="368300" algn="l"/>
              </a:tabLst>
            </a:pPr>
            <a:r>
              <a:rPr sz="2000" dirty="0">
                <a:solidFill>
                  <a:srgbClr val="FF8600"/>
                </a:solidFill>
                <a:latin typeface="Cambria Math"/>
                <a:cs typeface="Cambria Math"/>
              </a:rPr>
              <a:t>▸	</a:t>
            </a:r>
            <a:r>
              <a:rPr sz="1400" spc="-5" dirty="0">
                <a:solidFill>
                  <a:srgbClr val="212121"/>
                </a:solidFill>
                <a:latin typeface="Candara"/>
                <a:cs typeface="Candara"/>
              </a:rPr>
              <a:t>WE</a:t>
            </a:r>
            <a:r>
              <a:rPr sz="1400" spc="-15" dirty="0">
                <a:solidFill>
                  <a:srgbClr val="212121"/>
                </a:solidFill>
                <a:latin typeface="Candara"/>
                <a:cs typeface="Candara"/>
              </a:rPr>
              <a:t> </a:t>
            </a:r>
            <a:r>
              <a:rPr sz="1400" spc="-5" dirty="0">
                <a:solidFill>
                  <a:srgbClr val="212121"/>
                </a:solidFill>
                <a:latin typeface="Candara"/>
                <a:cs typeface="Candara"/>
              </a:rPr>
              <a:t>STRIVE</a:t>
            </a:r>
            <a:r>
              <a:rPr sz="1400" spc="-10" dirty="0">
                <a:solidFill>
                  <a:srgbClr val="212121"/>
                </a:solidFill>
                <a:latin typeface="Candara"/>
                <a:cs typeface="Candara"/>
              </a:rPr>
              <a:t> </a:t>
            </a:r>
            <a:r>
              <a:rPr sz="1400" spc="-5" dirty="0">
                <a:solidFill>
                  <a:srgbClr val="212121"/>
                </a:solidFill>
                <a:latin typeface="Candara"/>
                <a:cs typeface="Candara"/>
              </a:rPr>
              <a:t>TO</a:t>
            </a:r>
            <a:r>
              <a:rPr sz="1400" spc="10" dirty="0">
                <a:solidFill>
                  <a:srgbClr val="212121"/>
                </a:solidFill>
                <a:latin typeface="Candara"/>
                <a:cs typeface="Candara"/>
              </a:rPr>
              <a:t> </a:t>
            </a:r>
            <a:r>
              <a:rPr sz="1400" spc="-5" dirty="0">
                <a:solidFill>
                  <a:srgbClr val="212121"/>
                </a:solidFill>
                <a:latin typeface="Candara"/>
                <a:cs typeface="Candara"/>
              </a:rPr>
              <a:t>MEET</a:t>
            </a:r>
            <a:r>
              <a:rPr sz="1400" spc="5" dirty="0">
                <a:solidFill>
                  <a:srgbClr val="212121"/>
                </a:solidFill>
                <a:latin typeface="Candara"/>
                <a:cs typeface="Candara"/>
              </a:rPr>
              <a:t> </a:t>
            </a:r>
            <a:r>
              <a:rPr sz="1400" spc="-5" dirty="0">
                <a:solidFill>
                  <a:srgbClr val="212121"/>
                </a:solidFill>
                <a:latin typeface="Candara"/>
                <a:cs typeface="Candara"/>
              </a:rPr>
              <a:t>AND</a:t>
            </a:r>
            <a:r>
              <a:rPr sz="1400" spc="-10" dirty="0">
                <a:solidFill>
                  <a:srgbClr val="212121"/>
                </a:solidFill>
                <a:latin typeface="Candara"/>
                <a:cs typeface="Candara"/>
              </a:rPr>
              <a:t> EXCEED</a:t>
            </a:r>
            <a:r>
              <a:rPr sz="1400" spc="35" dirty="0">
                <a:solidFill>
                  <a:srgbClr val="212121"/>
                </a:solidFill>
                <a:latin typeface="Candara"/>
                <a:cs typeface="Candara"/>
              </a:rPr>
              <a:t> </a:t>
            </a:r>
            <a:r>
              <a:rPr sz="1400" spc="-5" dirty="0">
                <a:solidFill>
                  <a:srgbClr val="212121"/>
                </a:solidFill>
                <a:latin typeface="Candara"/>
                <a:cs typeface="Candara"/>
              </a:rPr>
              <a:t>INTERNATIONAL</a:t>
            </a:r>
            <a:r>
              <a:rPr sz="1400" spc="-10" dirty="0">
                <a:solidFill>
                  <a:srgbClr val="212121"/>
                </a:solidFill>
                <a:latin typeface="Candara"/>
                <a:cs typeface="Candara"/>
              </a:rPr>
              <a:t> </a:t>
            </a:r>
            <a:r>
              <a:rPr sz="1400" spc="-5" dirty="0">
                <a:solidFill>
                  <a:srgbClr val="212121"/>
                </a:solidFill>
                <a:latin typeface="Candara"/>
                <a:cs typeface="Candara"/>
              </a:rPr>
              <a:t>REGULATIONS</a:t>
            </a:r>
            <a:r>
              <a:rPr sz="1400" spc="15" dirty="0">
                <a:solidFill>
                  <a:srgbClr val="212121"/>
                </a:solidFill>
                <a:latin typeface="Candara"/>
                <a:cs typeface="Candara"/>
              </a:rPr>
              <a:t> </a:t>
            </a:r>
            <a:r>
              <a:rPr sz="1400" dirty="0">
                <a:solidFill>
                  <a:srgbClr val="212121"/>
                </a:solidFill>
                <a:latin typeface="Candara"/>
                <a:cs typeface="Candara"/>
              </a:rPr>
              <a:t>ON</a:t>
            </a:r>
            <a:r>
              <a:rPr sz="1400" spc="-10" dirty="0">
                <a:solidFill>
                  <a:srgbClr val="212121"/>
                </a:solidFill>
                <a:latin typeface="Candara"/>
                <a:cs typeface="Candara"/>
              </a:rPr>
              <a:t> </a:t>
            </a:r>
            <a:r>
              <a:rPr sz="1400" spc="-5" dirty="0">
                <a:solidFill>
                  <a:srgbClr val="212121"/>
                </a:solidFill>
                <a:latin typeface="Candara"/>
                <a:cs typeface="Candara"/>
              </a:rPr>
              <a:t>ALL</a:t>
            </a:r>
            <a:r>
              <a:rPr sz="1400" spc="10" dirty="0">
                <a:solidFill>
                  <a:srgbClr val="212121"/>
                </a:solidFill>
                <a:latin typeface="Candara"/>
                <a:cs typeface="Candara"/>
              </a:rPr>
              <a:t> </a:t>
            </a:r>
            <a:r>
              <a:rPr sz="1400" spc="-5" dirty="0">
                <a:solidFill>
                  <a:srgbClr val="212121"/>
                </a:solidFill>
                <a:latin typeface="Candara"/>
                <a:cs typeface="Candara"/>
              </a:rPr>
              <a:t>MATTERS</a:t>
            </a:r>
            <a:endParaRPr sz="1400">
              <a:latin typeface="Candara"/>
              <a:cs typeface="Candara"/>
            </a:endParaRPr>
          </a:p>
        </p:txBody>
      </p:sp>
      <p:sp>
        <p:nvSpPr>
          <p:cNvPr id="3" name="object 3"/>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17</a:t>
            </a:r>
            <a:endParaRPr sz="1300">
              <a:latin typeface="Arial"/>
              <a:cs typeface="Arial"/>
            </a:endParaRPr>
          </a:p>
        </p:txBody>
      </p:sp>
      <p:sp>
        <p:nvSpPr>
          <p:cNvPr id="4" name="object 4"/>
          <p:cNvSpPr txBox="1">
            <a:spLocks noGrp="1"/>
          </p:cNvSpPr>
          <p:nvPr>
            <p:ph type="title"/>
          </p:nvPr>
        </p:nvSpPr>
        <p:spPr>
          <a:xfrm>
            <a:off x="1183957" y="437197"/>
            <a:ext cx="1899285" cy="391795"/>
          </a:xfrm>
          <a:prstGeom prst="rect">
            <a:avLst/>
          </a:prstGeom>
        </p:spPr>
        <p:txBody>
          <a:bodyPr vert="horz" wrap="square" lIns="0" tIns="12700" rIns="0" bIns="0" rtlCol="0">
            <a:spAutoFit/>
          </a:bodyPr>
          <a:lstStyle/>
          <a:p>
            <a:pPr marL="12700">
              <a:lnSpc>
                <a:spcPct val="100000"/>
              </a:lnSpc>
              <a:spcBef>
                <a:spcPts val="100"/>
              </a:spcBef>
            </a:pPr>
            <a:r>
              <a:rPr sz="2400" u="none" spc="-5" dirty="0">
                <a:solidFill>
                  <a:srgbClr val="FFFFFF"/>
                </a:solidFill>
              </a:rPr>
              <a:t>Confidentiality</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3957" y="447357"/>
            <a:ext cx="1821180" cy="391795"/>
          </a:xfrm>
          <a:prstGeom prst="rect">
            <a:avLst/>
          </a:prstGeom>
        </p:spPr>
        <p:txBody>
          <a:bodyPr vert="horz" wrap="square" lIns="0" tIns="12700" rIns="0" bIns="0" rtlCol="0">
            <a:spAutoFit/>
          </a:bodyPr>
          <a:lstStyle/>
          <a:p>
            <a:pPr marL="12700">
              <a:lnSpc>
                <a:spcPct val="100000"/>
              </a:lnSpc>
              <a:spcBef>
                <a:spcPts val="100"/>
              </a:spcBef>
            </a:pPr>
            <a:r>
              <a:rPr sz="2400" u="none" spc="-5" dirty="0">
                <a:solidFill>
                  <a:srgbClr val="FFFFFF"/>
                </a:solidFill>
                <a:latin typeface="Arial MT"/>
                <a:cs typeface="Arial MT"/>
              </a:rPr>
              <a:t>Infrastructure</a:t>
            </a:r>
            <a:endParaRPr sz="2400">
              <a:latin typeface="Arial MT"/>
              <a:cs typeface="Arial MT"/>
            </a:endParaRPr>
          </a:p>
        </p:txBody>
      </p:sp>
      <p:sp>
        <p:nvSpPr>
          <p:cNvPr id="3" name="object 3"/>
          <p:cNvSpPr txBox="1"/>
          <p:nvPr/>
        </p:nvSpPr>
        <p:spPr>
          <a:xfrm>
            <a:off x="1285621" y="1369948"/>
            <a:ext cx="4516755" cy="2498376"/>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212121"/>
                </a:solidFill>
                <a:latin typeface="Candara"/>
                <a:cs typeface="Candara"/>
              </a:rPr>
              <a:t>INFRASTRUCTURE:</a:t>
            </a:r>
            <a:endParaRPr sz="1400">
              <a:latin typeface="Candara"/>
              <a:cs typeface="Candara"/>
            </a:endParaRPr>
          </a:p>
          <a:p>
            <a:pPr marL="12700">
              <a:lnSpc>
                <a:spcPts val="2340"/>
              </a:lnSpc>
              <a:tabLst>
                <a:tab pos="367665" algn="l"/>
              </a:tabLst>
            </a:pPr>
            <a:r>
              <a:rPr sz="2000" dirty="0">
                <a:solidFill>
                  <a:srgbClr val="FF8600"/>
                </a:solidFill>
                <a:latin typeface="Cambria Math"/>
                <a:cs typeface="Cambria Math"/>
              </a:rPr>
              <a:t>▸	</a:t>
            </a:r>
            <a:r>
              <a:rPr sz="1400" spc="-5" dirty="0">
                <a:solidFill>
                  <a:srgbClr val="212121"/>
                </a:solidFill>
                <a:latin typeface="Candara"/>
                <a:cs typeface="Candara"/>
              </a:rPr>
              <a:t>We</a:t>
            </a:r>
            <a:r>
              <a:rPr sz="1400" spc="5" dirty="0">
                <a:solidFill>
                  <a:srgbClr val="212121"/>
                </a:solidFill>
                <a:latin typeface="Candara"/>
                <a:cs typeface="Candara"/>
              </a:rPr>
              <a:t> </a:t>
            </a:r>
            <a:r>
              <a:rPr sz="1400" dirty="0">
                <a:solidFill>
                  <a:srgbClr val="212121"/>
                </a:solidFill>
                <a:latin typeface="Candara"/>
                <a:cs typeface="Candara"/>
              </a:rPr>
              <a:t>have</a:t>
            </a:r>
            <a:r>
              <a:rPr sz="1400" spc="-20" dirty="0">
                <a:solidFill>
                  <a:srgbClr val="212121"/>
                </a:solidFill>
                <a:latin typeface="Candara"/>
                <a:cs typeface="Candara"/>
              </a:rPr>
              <a:t> </a:t>
            </a:r>
            <a:r>
              <a:rPr sz="1400" dirty="0">
                <a:solidFill>
                  <a:srgbClr val="212121"/>
                </a:solidFill>
                <a:latin typeface="Candara"/>
                <a:cs typeface="Candara"/>
              </a:rPr>
              <a:t>our</a:t>
            </a:r>
            <a:r>
              <a:rPr sz="1400" spc="5" dirty="0">
                <a:solidFill>
                  <a:srgbClr val="212121"/>
                </a:solidFill>
                <a:latin typeface="Candara"/>
                <a:cs typeface="Candara"/>
              </a:rPr>
              <a:t> </a:t>
            </a:r>
            <a:r>
              <a:rPr sz="1400" dirty="0">
                <a:solidFill>
                  <a:srgbClr val="212121"/>
                </a:solidFill>
                <a:latin typeface="Candara"/>
                <a:cs typeface="Candara"/>
              </a:rPr>
              <a:t>office </a:t>
            </a:r>
            <a:r>
              <a:rPr sz="1400" spc="-5" dirty="0">
                <a:solidFill>
                  <a:srgbClr val="212121"/>
                </a:solidFill>
                <a:latin typeface="Candara"/>
                <a:cs typeface="Candara"/>
              </a:rPr>
              <a:t>space</a:t>
            </a:r>
            <a:r>
              <a:rPr sz="1400" dirty="0">
                <a:solidFill>
                  <a:srgbClr val="212121"/>
                </a:solidFill>
                <a:latin typeface="Candara"/>
                <a:cs typeface="Candara"/>
              </a:rPr>
              <a:t> </a:t>
            </a:r>
            <a:r>
              <a:rPr sz="1400">
                <a:solidFill>
                  <a:srgbClr val="212121"/>
                </a:solidFill>
                <a:latin typeface="Candara"/>
                <a:cs typeface="Candara"/>
              </a:rPr>
              <a:t>of</a:t>
            </a:r>
            <a:r>
              <a:rPr sz="1400" spc="5">
                <a:solidFill>
                  <a:srgbClr val="212121"/>
                </a:solidFill>
                <a:latin typeface="Candara"/>
                <a:cs typeface="Candara"/>
              </a:rPr>
              <a:t> </a:t>
            </a:r>
            <a:r>
              <a:rPr lang="en-US" sz="1400" spc="-10" dirty="0">
                <a:solidFill>
                  <a:srgbClr val="212121"/>
                </a:solidFill>
                <a:latin typeface="Candara"/>
                <a:cs typeface="Candara"/>
              </a:rPr>
              <a:t>1000</a:t>
            </a:r>
            <a:r>
              <a:rPr sz="1400" spc="30">
                <a:solidFill>
                  <a:srgbClr val="212121"/>
                </a:solidFill>
                <a:latin typeface="Candara"/>
                <a:cs typeface="Candara"/>
              </a:rPr>
              <a:t> </a:t>
            </a:r>
            <a:r>
              <a:rPr sz="1400" dirty="0">
                <a:solidFill>
                  <a:srgbClr val="212121"/>
                </a:solidFill>
                <a:latin typeface="Candara"/>
                <a:cs typeface="Candara"/>
              </a:rPr>
              <a:t>Sq.</a:t>
            </a:r>
            <a:r>
              <a:rPr sz="1400" spc="-10" dirty="0">
                <a:solidFill>
                  <a:srgbClr val="212121"/>
                </a:solidFill>
                <a:latin typeface="Candara"/>
                <a:cs typeface="Candara"/>
              </a:rPr>
              <a:t> </a:t>
            </a:r>
            <a:r>
              <a:rPr sz="1400" spc="-5">
                <a:solidFill>
                  <a:srgbClr val="212121"/>
                </a:solidFill>
                <a:latin typeface="Candara"/>
                <a:cs typeface="Candara"/>
              </a:rPr>
              <a:t>Ft</a:t>
            </a:r>
            <a:r>
              <a:rPr sz="1400" spc="15">
                <a:solidFill>
                  <a:srgbClr val="212121"/>
                </a:solidFill>
                <a:latin typeface="Candara"/>
                <a:cs typeface="Candara"/>
              </a:rPr>
              <a:t> </a:t>
            </a:r>
            <a:r>
              <a:rPr sz="1400" spc="-5">
                <a:solidFill>
                  <a:srgbClr val="212121"/>
                </a:solidFill>
                <a:latin typeface="Candara"/>
                <a:cs typeface="Candara"/>
              </a:rPr>
              <a:t>(</a:t>
            </a:r>
            <a:r>
              <a:rPr lang="en-US" sz="1400" spc="-5" dirty="0">
                <a:solidFill>
                  <a:srgbClr val="212121"/>
                </a:solidFill>
                <a:latin typeface="Candara"/>
                <a:cs typeface="Candara"/>
              </a:rPr>
              <a:t>25</a:t>
            </a:r>
            <a:r>
              <a:rPr sz="1400" spc="-80">
                <a:solidFill>
                  <a:srgbClr val="212121"/>
                </a:solidFill>
                <a:latin typeface="Candara"/>
                <a:cs typeface="Candara"/>
              </a:rPr>
              <a:t> </a:t>
            </a:r>
            <a:r>
              <a:rPr sz="1400" spc="-5" dirty="0">
                <a:solidFill>
                  <a:srgbClr val="212121"/>
                </a:solidFill>
                <a:latin typeface="Candara"/>
                <a:cs typeface="Candara"/>
              </a:rPr>
              <a:t>Seater)</a:t>
            </a:r>
            <a:r>
              <a:rPr sz="1400" spc="-20" dirty="0">
                <a:solidFill>
                  <a:srgbClr val="212121"/>
                </a:solidFill>
                <a:latin typeface="Candara"/>
                <a:cs typeface="Candara"/>
              </a:rPr>
              <a:t> </a:t>
            </a:r>
            <a:r>
              <a:rPr sz="1400" spc="-5" dirty="0">
                <a:solidFill>
                  <a:srgbClr val="212121"/>
                </a:solidFill>
                <a:latin typeface="Candara"/>
                <a:cs typeface="Candara"/>
              </a:rPr>
              <a:t>in</a:t>
            </a:r>
            <a:endParaRPr sz="1400">
              <a:latin typeface="Candara"/>
              <a:cs typeface="Candara"/>
            </a:endParaRPr>
          </a:p>
          <a:p>
            <a:pPr marL="367665">
              <a:lnSpc>
                <a:spcPts val="1620"/>
              </a:lnSpc>
            </a:pPr>
            <a:r>
              <a:rPr sz="1400" dirty="0">
                <a:solidFill>
                  <a:srgbClr val="212121"/>
                </a:solidFill>
                <a:latin typeface="Candara"/>
                <a:cs typeface="Candara"/>
              </a:rPr>
              <a:t>the</a:t>
            </a:r>
            <a:r>
              <a:rPr sz="1400" spc="-5" dirty="0">
                <a:solidFill>
                  <a:srgbClr val="212121"/>
                </a:solidFill>
                <a:latin typeface="Candara"/>
                <a:cs typeface="Candara"/>
              </a:rPr>
              <a:t> </a:t>
            </a:r>
            <a:r>
              <a:rPr sz="1400" dirty="0">
                <a:solidFill>
                  <a:srgbClr val="212121"/>
                </a:solidFill>
                <a:latin typeface="Candara"/>
                <a:cs typeface="Candara"/>
              </a:rPr>
              <a:t>heart</a:t>
            </a:r>
            <a:r>
              <a:rPr sz="1400" spc="-5" dirty="0">
                <a:solidFill>
                  <a:srgbClr val="212121"/>
                </a:solidFill>
                <a:latin typeface="Candara"/>
                <a:cs typeface="Candara"/>
              </a:rPr>
              <a:t> </a:t>
            </a:r>
            <a:r>
              <a:rPr sz="1400">
                <a:solidFill>
                  <a:srgbClr val="212121"/>
                </a:solidFill>
                <a:latin typeface="Candara"/>
                <a:cs typeface="Candara"/>
              </a:rPr>
              <a:t>of </a:t>
            </a:r>
            <a:r>
              <a:rPr lang="en-US" sz="1400" spc="-5" dirty="0">
                <a:solidFill>
                  <a:srgbClr val="212121"/>
                </a:solidFill>
                <a:latin typeface="Candara"/>
                <a:cs typeface="Candara"/>
              </a:rPr>
              <a:t> Mathura   {</a:t>
            </a:r>
            <a:r>
              <a:rPr lang="en-US" sz="1400" spc="-5" dirty="0" err="1">
                <a:solidFill>
                  <a:srgbClr val="212121"/>
                </a:solidFill>
                <a:latin typeface="Candara"/>
                <a:cs typeface="Candara"/>
              </a:rPr>
              <a:t>Uattar</a:t>
            </a:r>
            <a:r>
              <a:rPr lang="en-US" sz="1400" spc="-5" dirty="0">
                <a:solidFill>
                  <a:srgbClr val="212121"/>
                </a:solidFill>
                <a:latin typeface="Candara"/>
                <a:cs typeface="Candara"/>
              </a:rPr>
              <a:t> </a:t>
            </a:r>
            <a:r>
              <a:rPr lang="en-US" sz="1400" spc="-5" dirty="0" err="1">
                <a:solidFill>
                  <a:srgbClr val="212121"/>
                </a:solidFill>
                <a:latin typeface="Candara"/>
                <a:cs typeface="Candara"/>
              </a:rPr>
              <a:t>Pardesh</a:t>
            </a:r>
            <a:r>
              <a:rPr lang="en-US" sz="1400" spc="-5" dirty="0">
                <a:solidFill>
                  <a:srgbClr val="212121"/>
                </a:solidFill>
                <a:latin typeface="Candara"/>
                <a:cs typeface="Candara"/>
              </a:rPr>
              <a:t>}</a:t>
            </a:r>
            <a:r>
              <a:rPr sz="1400" spc="35">
                <a:solidFill>
                  <a:srgbClr val="212121"/>
                </a:solidFill>
                <a:latin typeface="Candara"/>
                <a:cs typeface="Candara"/>
              </a:rPr>
              <a:t> </a:t>
            </a:r>
            <a:r>
              <a:rPr sz="1400" dirty="0">
                <a:solidFill>
                  <a:srgbClr val="212121"/>
                </a:solidFill>
                <a:latin typeface="Candara"/>
                <a:cs typeface="Candara"/>
              </a:rPr>
              <a:t>India.</a:t>
            </a:r>
            <a:endParaRPr sz="1400">
              <a:latin typeface="Candara"/>
              <a:cs typeface="Candara"/>
            </a:endParaRPr>
          </a:p>
          <a:p>
            <a:pPr marL="367665" marR="448945" indent="-355600">
              <a:lnSpc>
                <a:spcPct val="96600"/>
              </a:lnSpc>
              <a:spcBef>
                <a:spcPts val="80"/>
              </a:spcBef>
              <a:tabLst>
                <a:tab pos="367665" algn="l"/>
              </a:tabLst>
            </a:pPr>
            <a:r>
              <a:rPr sz="2000" dirty="0">
                <a:solidFill>
                  <a:srgbClr val="FF8600"/>
                </a:solidFill>
                <a:latin typeface="Cambria Math"/>
                <a:cs typeface="Cambria Math"/>
              </a:rPr>
              <a:t>▸	</a:t>
            </a:r>
            <a:r>
              <a:rPr sz="1400" spc="5" dirty="0">
                <a:solidFill>
                  <a:srgbClr val="212121"/>
                </a:solidFill>
                <a:latin typeface="Candara"/>
                <a:cs typeface="Candara"/>
              </a:rPr>
              <a:t>Our </a:t>
            </a:r>
            <a:r>
              <a:rPr sz="1400" spc="-5" dirty="0">
                <a:solidFill>
                  <a:srgbClr val="212121"/>
                </a:solidFill>
                <a:latin typeface="Candara"/>
                <a:cs typeface="Candara"/>
              </a:rPr>
              <a:t>Center </a:t>
            </a:r>
            <a:r>
              <a:rPr sz="1400" dirty="0">
                <a:solidFill>
                  <a:srgbClr val="212121"/>
                </a:solidFill>
                <a:latin typeface="Candara"/>
                <a:cs typeface="Candara"/>
              </a:rPr>
              <a:t>is equipped with redundant data </a:t>
            </a:r>
            <a:r>
              <a:rPr sz="1400" spc="-5" dirty="0">
                <a:solidFill>
                  <a:srgbClr val="212121"/>
                </a:solidFill>
                <a:latin typeface="Candara"/>
                <a:cs typeface="Candara"/>
              </a:rPr>
              <a:t>and </a:t>
            </a:r>
            <a:r>
              <a:rPr sz="1400" dirty="0">
                <a:solidFill>
                  <a:srgbClr val="212121"/>
                </a:solidFill>
                <a:latin typeface="Candara"/>
                <a:cs typeface="Candara"/>
              </a:rPr>
              <a:t> telecommunication links to ensure uninterrupted </a:t>
            </a:r>
            <a:r>
              <a:rPr sz="1400" spc="-290" dirty="0">
                <a:solidFill>
                  <a:srgbClr val="212121"/>
                </a:solidFill>
                <a:latin typeface="Candara"/>
                <a:cs typeface="Candara"/>
              </a:rPr>
              <a:t> </a:t>
            </a:r>
            <a:r>
              <a:rPr sz="1400" dirty="0">
                <a:solidFill>
                  <a:srgbClr val="212121"/>
                </a:solidFill>
                <a:latin typeface="Candara"/>
                <a:cs typeface="Candara"/>
              </a:rPr>
              <a:t>workflow.</a:t>
            </a:r>
            <a:endParaRPr sz="1400">
              <a:latin typeface="Candara"/>
              <a:cs typeface="Candara"/>
            </a:endParaRPr>
          </a:p>
          <a:p>
            <a:pPr marL="367665" marR="15240" indent="-355600">
              <a:lnSpc>
                <a:spcPct val="96600"/>
              </a:lnSpc>
              <a:spcBef>
                <a:spcPts val="85"/>
              </a:spcBef>
              <a:tabLst>
                <a:tab pos="367665" algn="l"/>
              </a:tabLst>
            </a:pPr>
            <a:r>
              <a:rPr sz="2000" dirty="0">
                <a:solidFill>
                  <a:srgbClr val="FF8600"/>
                </a:solidFill>
                <a:latin typeface="Cambria Math"/>
                <a:cs typeface="Cambria Math"/>
              </a:rPr>
              <a:t>▸	</a:t>
            </a:r>
            <a:r>
              <a:rPr sz="1400" dirty="0">
                <a:solidFill>
                  <a:srgbClr val="212121"/>
                </a:solidFill>
                <a:latin typeface="Candara"/>
                <a:cs typeface="Candara"/>
              </a:rPr>
              <a:t>The</a:t>
            </a:r>
            <a:r>
              <a:rPr sz="1400" spc="-25" dirty="0">
                <a:solidFill>
                  <a:srgbClr val="212121"/>
                </a:solidFill>
                <a:latin typeface="Candara"/>
                <a:cs typeface="Candara"/>
              </a:rPr>
              <a:t> </a:t>
            </a:r>
            <a:r>
              <a:rPr sz="1400" dirty="0">
                <a:solidFill>
                  <a:srgbClr val="212121"/>
                </a:solidFill>
                <a:latin typeface="Candara"/>
                <a:cs typeface="Candara"/>
              </a:rPr>
              <a:t>development</a:t>
            </a:r>
            <a:r>
              <a:rPr sz="1400" spc="-5" dirty="0">
                <a:solidFill>
                  <a:srgbClr val="212121"/>
                </a:solidFill>
                <a:latin typeface="Candara"/>
                <a:cs typeface="Candara"/>
              </a:rPr>
              <a:t> </a:t>
            </a:r>
            <a:r>
              <a:rPr sz="1400" dirty="0">
                <a:solidFill>
                  <a:srgbClr val="212121"/>
                </a:solidFill>
                <a:latin typeface="Candara"/>
                <a:cs typeface="Candara"/>
              </a:rPr>
              <a:t>center</a:t>
            </a:r>
            <a:r>
              <a:rPr sz="1400" spc="-25" dirty="0">
                <a:solidFill>
                  <a:srgbClr val="212121"/>
                </a:solidFill>
                <a:latin typeface="Candara"/>
                <a:cs typeface="Candara"/>
              </a:rPr>
              <a:t> </a:t>
            </a:r>
            <a:r>
              <a:rPr sz="1400" dirty="0">
                <a:solidFill>
                  <a:srgbClr val="212121"/>
                </a:solidFill>
                <a:latin typeface="Candara"/>
                <a:cs typeface="Candara"/>
              </a:rPr>
              <a:t>is</a:t>
            </a:r>
            <a:r>
              <a:rPr sz="1400" spc="-15" dirty="0">
                <a:solidFill>
                  <a:srgbClr val="212121"/>
                </a:solidFill>
                <a:latin typeface="Candara"/>
                <a:cs typeface="Candara"/>
              </a:rPr>
              <a:t> </a:t>
            </a:r>
            <a:r>
              <a:rPr sz="1400" dirty="0">
                <a:solidFill>
                  <a:srgbClr val="212121"/>
                </a:solidFill>
                <a:latin typeface="Candara"/>
                <a:cs typeface="Candara"/>
              </a:rPr>
              <a:t>linked</a:t>
            </a:r>
            <a:r>
              <a:rPr sz="1400" spc="20" dirty="0">
                <a:solidFill>
                  <a:srgbClr val="212121"/>
                </a:solidFill>
                <a:latin typeface="Candara"/>
                <a:cs typeface="Candara"/>
              </a:rPr>
              <a:t> </a:t>
            </a:r>
            <a:r>
              <a:rPr sz="1400" dirty="0">
                <a:solidFill>
                  <a:srgbClr val="212121"/>
                </a:solidFill>
                <a:latin typeface="Candara"/>
                <a:cs typeface="Candara"/>
              </a:rPr>
              <a:t>to</a:t>
            </a:r>
            <a:r>
              <a:rPr sz="1400" spc="-5" dirty="0">
                <a:solidFill>
                  <a:srgbClr val="212121"/>
                </a:solidFill>
                <a:latin typeface="Candara"/>
                <a:cs typeface="Candara"/>
              </a:rPr>
              <a:t> </a:t>
            </a:r>
            <a:r>
              <a:rPr sz="1400" dirty="0">
                <a:solidFill>
                  <a:srgbClr val="212121"/>
                </a:solidFill>
                <a:latin typeface="Candara"/>
                <a:cs typeface="Candara"/>
              </a:rPr>
              <a:t>Internet</a:t>
            </a:r>
            <a:r>
              <a:rPr sz="1400" spc="-5" dirty="0">
                <a:solidFill>
                  <a:srgbClr val="212121"/>
                </a:solidFill>
                <a:latin typeface="Candara"/>
                <a:cs typeface="Candara"/>
              </a:rPr>
              <a:t> </a:t>
            </a:r>
            <a:r>
              <a:rPr sz="1400" dirty="0">
                <a:solidFill>
                  <a:srgbClr val="212121"/>
                </a:solidFill>
                <a:latin typeface="Candara"/>
                <a:cs typeface="Candara"/>
              </a:rPr>
              <a:t>through</a:t>
            </a:r>
            <a:r>
              <a:rPr sz="1400" spc="-25" dirty="0">
                <a:solidFill>
                  <a:srgbClr val="212121"/>
                </a:solidFill>
                <a:latin typeface="Candara"/>
                <a:cs typeface="Candara"/>
              </a:rPr>
              <a:t> </a:t>
            </a:r>
            <a:r>
              <a:rPr sz="1400" dirty="0">
                <a:solidFill>
                  <a:srgbClr val="212121"/>
                </a:solidFill>
                <a:latin typeface="Candara"/>
                <a:cs typeface="Candara"/>
              </a:rPr>
              <a:t>a </a:t>
            </a:r>
            <a:r>
              <a:rPr sz="1400" spc="-290" dirty="0">
                <a:solidFill>
                  <a:srgbClr val="212121"/>
                </a:solidFill>
                <a:latin typeface="Candara"/>
                <a:cs typeface="Candara"/>
              </a:rPr>
              <a:t> </a:t>
            </a:r>
            <a:r>
              <a:rPr sz="1400" dirty="0">
                <a:solidFill>
                  <a:srgbClr val="212121"/>
                </a:solidFill>
                <a:latin typeface="Candara"/>
                <a:cs typeface="Candara"/>
              </a:rPr>
              <a:t>JIO </a:t>
            </a:r>
            <a:r>
              <a:rPr sz="1400" spc="-5" dirty="0">
                <a:solidFill>
                  <a:srgbClr val="212121"/>
                </a:solidFill>
                <a:latin typeface="Candara"/>
                <a:cs typeface="Candara"/>
              </a:rPr>
              <a:t>20Mbps Leased Line </a:t>
            </a:r>
            <a:r>
              <a:rPr sz="1400" dirty="0">
                <a:solidFill>
                  <a:srgbClr val="212121"/>
                </a:solidFill>
                <a:latin typeface="Candara"/>
                <a:cs typeface="Candara"/>
              </a:rPr>
              <a:t>connection, </a:t>
            </a:r>
            <a:r>
              <a:rPr sz="1400" spc="-5" dirty="0">
                <a:solidFill>
                  <a:srgbClr val="212121"/>
                </a:solidFill>
                <a:latin typeface="Candara"/>
                <a:cs typeface="Candara"/>
              </a:rPr>
              <a:t>4Mbps Vision </a:t>
            </a:r>
            <a:r>
              <a:rPr sz="1400" dirty="0">
                <a:solidFill>
                  <a:srgbClr val="212121"/>
                </a:solidFill>
                <a:latin typeface="Candara"/>
                <a:cs typeface="Candara"/>
              </a:rPr>
              <a:t> Technologies</a:t>
            </a:r>
            <a:r>
              <a:rPr sz="1400" spc="-5" dirty="0">
                <a:solidFill>
                  <a:srgbClr val="212121"/>
                </a:solidFill>
                <a:latin typeface="Candara"/>
                <a:cs typeface="Candara"/>
              </a:rPr>
              <a:t> Leased</a:t>
            </a:r>
            <a:r>
              <a:rPr sz="1400" spc="5" dirty="0">
                <a:solidFill>
                  <a:srgbClr val="212121"/>
                </a:solidFill>
                <a:latin typeface="Candara"/>
                <a:cs typeface="Candara"/>
              </a:rPr>
              <a:t> </a:t>
            </a:r>
            <a:r>
              <a:rPr sz="1400" spc="-5" dirty="0">
                <a:solidFill>
                  <a:srgbClr val="212121"/>
                </a:solidFill>
                <a:latin typeface="Candara"/>
                <a:cs typeface="Candara"/>
              </a:rPr>
              <a:t>Line</a:t>
            </a:r>
            <a:r>
              <a:rPr sz="1400" dirty="0">
                <a:solidFill>
                  <a:srgbClr val="212121"/>
                </a:solidFill>
                <a:latin typeface="Candara"/>
                <a:cs typeface="Candara"/>
              </a:rPr>
              <a:t> Back</a:t>
            </a:r>
            <a:r>
              <a:rPr sz="1400" spc="10" dirty="0">
                <a:solidFill>
                  <a:srgbClr val="212121"/>
                </a:solidFill>
                <a:latin typeface="Candara"/>
                <a:cs typeface="Candara"/>
              </a:rPr>
              <a:t> </a:t>
            </a:r>
            <a:r>
              <a:rPr sz="1400" dirty="0">
                <a:solidFill>
                  <a:srgbClr val="212121"/>
                </a:solidFill>
                <a:latin typeface="Candara"/>
                <a:cs typeface="Candara"/>
              </a:rPr>
              <a:t>Up</a:t>
            </a:r>
            <a:r>
              <a:rPr sz="1400" spc="-20" dirty="0">
                <a:solidFill>
                  <a:srgbClr val="212121"/>
                </a:solidFill>
                <a:latin typeface="Candara"/>
                <a:cs typeface="Candara"/>
              </a:rPr>
              <a:t> </a:t>
            </a:r>
            <a:r>
              <a:rPr sz="1400" dirty="0">
                <a:solidFill>
                  <a:srgbClr val="212121"/>
                </a:solidFill>
                <a:latin typeface="Candara"/>
                <a:cs typeface="Candara"/>
              </a:rPr>
              <a:t>Connection.</a:t>
            </a:r>
            <a:endParaRPr sz="1400">
              <a:latin typeface="Candara"/>
              <a:cs typeface="Candara"/>
            </a:endParaRPr>
          </a:p>
          <a:p>
            <a:pPr marL="367665" marR="5080" indent="-355600">
              <a:lnSpc>
                <a:spcPct val="96600"/>
              </a:lnSpc>
              <a:spcBef>
                <a:spcPts val="85"/>
              </a:spcBef>
              <a:tabLst>
                <a:tab pos="367665" algn="l"/>
              </a:tabLst>
            </a:pPr>
            <a:r>
              <a:rPr sz="2000" dirty="0">
                <a:solidFill>
                  <a:srgbClr val="FF8600"/>
                </a:solidFill>
                <a:latin typeface="Cambria Math"/>
                <a:cs typeface="Cambria Math"/>
              </a:rPr>
              <a:t>▸</a:t>
            </a:r>
            <a:r>
              <a:rPr sz="2000">
                <a:solidFill>
                  <a:srgbClr val="FF8600"/>
                </a:solidFill>
                <a:latin typeface="Cambria Math"/>
                <a:cs typeface="Cambria Math"/>
              </a:rPr>
              <a:t>	</a:t>
            </a:r>
            <a:endParaRPr sz="1400">
              <a:latin typeface="Candara"/>
              <a:cs typeface="Candara"/>
            </a:endParaRPr>
          </a:p>
        </p:txBody>
      </p:sp>
      <p:sp>
        <p:nvSpPr>
          <p:cNvPr id="4" name="object 4"/>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18</a:t>
            </a:r>
            <a:endParaRPr sz="1300">
              <a:latin typeface="Arial"/>
              <a:cs typeface="Arial"/>
            </a:endParaRPr>
          </a:p>
        </p:txBody>
      </p:sp>
      <p:pic>
        <p:nvPicPr>
          <p:cNvPr id="5" name="object 5"/>
          <p:cNvPicPr/>
          <p:nvPr/>
        </p:nvPicPr>
        <p:blipFill>
          <a:blip r:embed="rId2" cstate="print"/>
          <a:stretch>
            <a:fillRect/>
          </a:stretch>
        </p:blipFill>
        <p:spPr>
          <a:xfrm>
            <a:off x="5996940" y="1572259"/>
            <a:ext cx="2788920" cy="16383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3957" y="447357"/>
            <a:ext cx="1129030" cy="391795"/>
          </a:xfrm>
          <a:prstGeom prst="rect">
            <a:avLst/>
          </a:prstGeom>
        </p:spPr>
        <p:txBody>
          <a:bodyPr vert="horz" wrap="square" lIns="0" tIns="12700" rIns="0" bIns="0" rtlCol="0">
            <a:spAutoFit/>
          </a:bodyPr>
          <a:lstStyle/>
          <a:p>
            <a:pPr marL="12700">
              <a:lnSpc>
                <a:spcPct val="100000"/>
              </a:lnSpc>
              <a:spcBef>
                <a:spcPts val="100"/>
              </a:spcBef>
            </a:pPr>
            <a:r>
              <a:rPr sz="2400" u="none" spc="-10" dirty="0">
                <a:solidFill>
                  <a:srgbClr val="FFFFFF"/>
                </a:solidFill>
                <a:latin typeface="Arial MT"/>
                <a:cs typeface="Arial MT"/>
              </a:rPr>
              <a:t>T</a:t>
            </a:r>
            <a:r>
              <a:rPr sz="2400" u="none" dirty="0">
                <a:solidFill>
                  <a:srgbClr val="FFFFFF"/>
                </a:solidFill>
                <a:latin typeface="Arial MT"/>
                <a:cs typeface="Arial MT"/>
              </a:rPr>
              <a:t>ra</a:t>
            </a:r>
            <a:r>
              <a:rPr sz="2400" u="none" spc="5" dirty="0">
                <a:solidFill>
                  <a:srgbClr val="FFFFFF"/>
                </a:solidFill>
                <a:latin typeface="Arial MT"/>
                <a:cs typeface="Arial MT"/>
              </a:rPr>
              <a:t>i</a:t>
            </a:r>
            <a:r>
              <a:rPr sz="2400" u="none" dirty="0">
                <a:solidFill>
                  <a:srgbClr val="FFFFFF"/>
                </a:solidFill>
                <a:latin typeface="Arial MT"/>
                <a:cs typeface="Arial MT"/>
              </a:rPr>
              <a:t>n</a:t>
            </a:r>
            <a:r>
              <a:rPr sz="2400" u="none" spc="5" dirty="0">
                <a:solidFill>
                  <a:srgbClr val="FFFFFF"/>
                </a:solidFill>
                <a:latin typeface="Arial MT"/>
                <a:cs typeface="Arial MT"/>
              </a:rPr>
              <a:t>i</a:t>
            </a:r>
            <a:r>
              <a:rPr sz="2400" u="none" dirty="0">
                <a:solidFill>
                  <a:srgbClr val="FFFFFF"/>
                </a:solidFill>
                <a:latin typeface="Arial MT"/>
                <a:cs typeface="Arial MT"/>
              </a:rPr>
              <a:t>ng</a:t>
            </a:r>
            <a:endParaRPr sz="2400">
              <a:latin typeface="Arial MT"/>
              <a:cs typeface="Arial MT"/>
            </a:endParaRPr>
          </a:p>
        </p:txBody>
      </p:sp>
      <p:sp>
        <p:nvSpPr>
          <p:cNvPr id="3" name="object 3"/>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19</a:t>
            </a:r>
            <a:endParaRPr sz="1300">
              <a:latin typeface="Arial"/>
              <a:cs typeface="Arial"/>
            </a:endParaRPr>
          </a:p>
        </p:txBody>
      </p:sp>
      <p:sp>
        <p:nvSpPr>
          <p:cNvPr id="4" name="object 4"/>
          <p:cNvSpPr txBox="1"/>
          <p:nvPr/>
        </p:nvSpPr>
        <p:spPr>
          <a:xfrm>
            <a:off x="864869" y="1237996"/>
            <a:ext cx="4308475" cy="1519555"/>
          </a:xfrm>
          <a:prstGeom prst="rect">
            <a:avLst/>
          </a:prstGeom>
        </p:spPr>
        <p:txBody>
          <a:bodyPr vert="horz" wrap="square" lIns="0" tIns="12700" rIns="0" bIns="0" rtlCol="0">
            <a:spAutoFit/>
          </a:bodyPr>
          <a:lstStyle/>
          <a:p>
            <a:pPr marL="12700">
              <a:lnSpc>
                <a:spcPts val="1680"/>
              </a:lnSpc>
              <a:spcBef>
                <a:spcPts val="100"/>
              </a:spcBef>
            </a:pPr>
            <a:r>
              <a:rPr sz="1400" spc="-5" dirty="0">
                <a:solidFill>
                  <a:srgbClr val="212121"/>
                </a:solidFill>
                <a:latin typeface="Candara"/>
                <a:cs typeface="Candara"/>
              </a:rPr>
              <a:t>We</a:t>
            </a:r>
            <a:r>
              <a:rPr sz="1400" spc="-10" dirty="0">
                <a:solidFill>
                  <a:srgbClr val="212121"/>
                </a:solidFill>
                <a:latin typeface="Candara"/>
                <a:cs typeface="Candara"/>
              </a:rPr>
              <a:t> </a:t>
            </a:r>
            <a:r>
              <a:rPr sz="1400" spc="-5" dirty="0">
                <a:solidFill>
                  <a:srgbClr val="212121"/>
                </a:solidFill>
                <a:latin typeface="Candara"/>
                <a:cs typeface="Candara"/>
              </a:rPr>
              <a:t>have</a:t>
            </a:r>
            <a:r>
              <a:rPr sz="1400" spc="-25" dirty="0">
                <a:solidFill>
                  <a:srgbClr val="212121"/>
                </a:solidFill>
                <a:latin typeface="Candara"/>
                <a:cs typeface="Candara"/>
              </a:rPr>
              <a:t> </a:t>
            </a:r>
            <a:r>
              <a:rPr sz="1400" dirty="0">
                <a:solidFill>
                  <a:srgbClr val="212121"/>
                </a:solidFill>
                <a:latin typeface="Candara"/>
                <a:cs typeface="Candara"/>
              </a:rPr>
              <a:t>a</a:t>
            </a:r>
            <a:r>
              <a:rPr sz="1400" spc="5" dirty="0">
                <a:solidFill>
                  <a:srgbClr val="212121"/>
                </a:solidFill>
                <a:latin typeface="Candara"/>
                <a:cs typeface="Candara"/>
              </a:rPr>
              <a:t> </a:t>
            </a:r>
            <a:r>
              <a:rPr sz="1400" spc="-5" dirty="0">
                <a:solidFill>
                  <a:srgbClr val="212121"/>
                </a:solidFill>
                <a:latin typeface="Candara"/>
                <a:cs typeface="Candara"/>
              </a:rPr>
              <a:t>strong </a:t>
            </a:r>
            <a:r>
              <a:rPr sz="1400" dirty="0">
                <a:solidFill>
                  <a:srgbClr val="212121"/>
                </a:solidFill>
                <a:latin typeface="Candara"/>
                <a:cs typeface="Candara"/>
              </a:rPr>
              <a:t>belief</a:t>
            </a:r>
            <a:r>
              <a:rPr sz="1400" spc="-20" dirty="0">
                <a:solidFill>
                  <a:srgbClr val="212121"/>
                </a:solidFill>
                <a:latin typeface="Candara"/>
                <a:cs typeface="Candara"/>
              </a:rPr>
              <a:t> </a:t>
            </a:r>
            <a:r>
              <a:rPr sz="1400" spc="-5" dirty="0">
                <a:solidFill>
                  <a:srgbClr val="212121"/>
                </a:solidFill>
                <a:latin typeface="Candara"/>
                <a:cs typeface="Candara"/>
              </a:rPr>
              <a:t>that</a:t>
            </a:r>
            <a:r>
              <a:rPr sz="1400" spc="10" dirty="0">
                <a:solidFill>
                  <a:srgbClr val="212121"/>
                </a:solidFill>
                <a:latin typeface="Candara"/>
                <a:cs typeface="Candara"/>
              </a:rPr>
              <a:t> </a:t>
            </a:r>
            <a:r>
              <a:rPr sz="1400" dirty="0">
                <a:solidFill>
                  <a:srgbClr val="212121"/>
                </a:solidFill>
                <a:latin typeface="Candara"/>
                <a:cs typeface="Candara"/>
              </a:rPr>
              <a:t>a</a:t>
            </a:r>
            <a:r>
              <a:rPr sz="1400" spc="-15" dirty="0">
                <a:solidFill>
                  <a:srgbClr val="212121"/>
                </a:solidFill>
                <a:latin typeface="Candara"/>
                <a:cs typeface="Candara"/>
              </a:rPr>
              <a:t> </a:t>
            </a:r>
            <a:r>
              <a:rPr sz="1400" spc="-5" dirty="0">
                <a:solidFill>
                  <a:srgbClr val="212121"/>
                </a:solidFill>
                <a:latin typeface="Candara"/>
                <a:cs typeface="Candara"/>
              </a:rPr>
              <a:t>lead</a:t>
            </a:r>
            <a:r>
              <a:rPr sz="1400" spc="5" dirty="0">
                <a:solidFill>
                  <a:srgbClr val="212121"/>
                </a:solidFill>
                <a:latin typeface="Candara"/>
                <a:cs typeface="Candara"/>
              </a:rPr>
              <a:t> </a:t>
            </a:r>
            <a:r>
              <a:rPr sz="1400" spc="-5" dirty="0">
                <a:solidFill>
                  <a:srgbClr val="212121"/>
                </a:solidFill>
                <a:latin typeface="Candara"/>
                <a:cs typeface="Candara"/>
              </a:rPr>
              <a:t>generation</a:t>
            </a:r>
            <a:endParaRPr sz="1400">
              <a:latin typeface="Candara"/>
              <a:cs typeface="Candara"/>
            </a:endParaRPr>
          </a:p>
          <a:p>
            <a:pPr marL="12700" marR="5080">
              <a:lnSpc>
                <a:spcPct val="100000"/>
              </a:lnSpc>
            </a:pPr>
            <a:r>
              <a:rPr sz="1400" spc="-5" dirty="0">
                <a:solidFill>
                  <a:srgbClr val="212121"/>
                </a:solidFill>
                <a:latin typeface="Candara"/>
                <a:cs typeface="Candara"/>
              </a:rPr>
              <a:t>company’s</a:t>
            </a:r>
            <a:r>
              <a:rPr sz="1400" spc="-10" dirty="0">
                <a:solidFill>
                  <a:srgbClr val="212121"/>
                </a:solidFill>
                <a:latin typeface="Candara"/>
                <a:cs typeface="Candara"/>
              </a:rPr>
              <a:t> </a:t>
            </a:r>
            <a:r>
              <a:rPr sz="1400" spc="-5" dirty="0">
                <a:solidFill>
                  <a:srgbClr val="212121"/>
                </a:solidFill>
                <a:latin typeface="Candara"/>
                <a:cs typeface="Candara"/>
              </a:rPr>
              <a:t>foundation</a:t>
            </a:r>
            <a:r>
              <a:rPr sz="1400" spc="15" dirty="0">
                <a:solidFill>
                  <a:srgbClr val="212121"/>
                </a:solidFill>
                <a:latin typeface="Candara"/>
                <a:cs typeface="Candara"/>
              </a:rPr>
              <a:t> </a:t>
            </a:r>
            <a:r>
              <a:rPr sz="1400" spc="-5" dirty="0">
                <a:solidFill>
                  <a:srgbClr val="212121"/>
                </a:solidFill>
                <a:latin typeface="Candara"/>
                <a:cs typeface="Candara"/>
              </a:rPr>
              <a:t>is</a:t>
            </a:r>
            <a:r>
              <a:rPr sz="1400" spc="-10" dirty="0">
                <a:solidFill>
                  <a:srgbClr val="212121"/>
                </a:solidFill>
                <a:latin typeface="Candara"/>
                <a:cs typeface="Candara"/>
              </a:rPr>
              <a:t> </a:t>
            </a:r>
            <a:r>
              <a:rPr sz="1400" dirty="0">
                <a:solidFill>
                  <a:srgbClr val="212121"/>
                </a:solidFill>
                <a:latin typeface="Candara"/>
                <a:cs typeface="Candara"/>
              </a:rPr>
              <a:t>the </a:t>
            </a:r>
            <a:r>
              <a:rPr sz="1400" spc="-5" dirty="0">
                <a:solidFill>
                  <a:srgbClr val="212121"/>
                </a:solidFill>
                <a:latin typeface="Candara"/>
                <a:cs typeface="Candara"/>
              </a:rPr>
              <a:t>quality</a:t>
            </a:r>
            <a:r>
              <a:rPr sz="1400" spc="-20" dirty="0">
                <a:solidFill>
                  <a:srgbClr val="212121"/>
                </a:solidFill>
                <a:latin typeface="Candara"/>
                <a:cs typeface="Candara"/>
              </a:rPr>
              <a:t> </a:t>
            </a:r>
            <a:r>
              <a:rPr sz="1400" dirty="0">
                <a:solidFill>
                  <a:srgbClr val="212121"/>
                </a:solidFill>
                <a:latin typeface="Candara"/>
                <a:cs typeface="Candara"/>
              </a:rPr>
              <a:t>of</a:t>
            </a:r>
            <a:r>
              <a:rPr sz="1400" spc="5" dirty="0">
                <a:solidFill>
                  <a:srgbClr val="212121"/>
                </a:solidFill>
                <a:latin typeface="Candara"/>
                <a:cs typeface="Candara"/>
              </a:rPr>
              <a:t> </a:t>
            </a:r>
            <a:r>
              <a:rPr sz="1400" spc="-10" dirty="0">
                <a:solidFill>
                  <a:srgbClr val="212121"/>
                </a:solidFill>
                <a:latin typeface="Candara"/>
                <a:cs typeface="Candara"/>
              </a:rPr>
              <a:t>lead</a:t>
            </a:r>
            <a:r>
              <a:rPr sz="1400" spc="5" dirty="0">
                <a:solidFill>
                  <a:srgbClr val="212121"/>
                </a:solidFill>
                <a:latin typeface="Candara"/>
                <a:cs typeface="Candara"/>
              </a:rPr>
              <a:t> </a:t>
            </a:r>
            <a:r>
              <a:rPr sz="1400" spc="-5" dirty="0">
                <a:solidFill>
                  <a:srgbClr val="212121"/>
                </a:solidFill>
                <a:latin typeface="Candara"/>
                <a:cs typeface="Candara"/>
              </a:rPr>
              <a:t>management </a:t>
            </a:r>
            <a:r>
              <a:rPr sz="1400" dirty="0">
                <a:solidFill>
                  <a:srgbClr val="212121"/>
                </a:solidFill>
                <a:latin typeface="Candara"/>
                <a:cs typeface="Candara"/>
              </a:rPr>
              <a:t> </a:t>
            </a:r>
            <a:r>
              <a:rPr sz="1400" spc="-5" dirty="0">
                <a:solidFill>
                  <a:srgbClr val="212121"/>
                </a:solidFill>
                <a:latin typeface="Candara"/>
                <a:cs typeface="Candara"/>
              </a:rPr>
              <a:t>training its associates acquire. </a:t>
            </a:r>
            <a:r>
              <a:rPr sz="1400" dirty="0">
                <a:solidFill>
                  <a:srgbClr val="212121"/>
                </a:solidFill>
                <a:latin typeface="Candara"/>
                <a:cs typeface="Candara"/>
              </a:rPr>
              <a:t>Our </a:t>
            </a:r>
            <a:r>
              <a:rPr sz="1400" spc="-5" dirty="0">
                <a:solidFill>
                  <a:srgbClr val="212121"/>
                </a:solidFill>
                <a:latin typeface="Candara"/>
                <a:cs typeface="Candara"/>
              </a:rPr>
              <a:t>DEs are </a:t>
            </a:r>
            <a:r>
              <a:rPr sz="1400" dirty="0">
                <a:solidFill>
                  <a:srgbClr val="212121"/>
                </a:solidFill>
                <a:latin typeface="Candara"/>
                <a:cs typeface="Candara"/>
              </a:rPr>
              <a:t>recruited </a:t>
            </a:r>
            <a:r>
              <a:rPr sz="1400" spc="-5" dirty="0">
                <a:solidFill>
                  <a:srgbClr val="212121"/>
                </a:solidFill>
                <a:latin typeface="Candara"/>
                <a:cs typeface="Candara"/>
              </a:rPr>
              <a:t>after </a:t>
            </a:r>
            <a:r>
              <a:rPr sz="1400" spc="-290" dirty="0">
                <a:solidFill>
                  <a:srgbClr val="212121"/>
                </a:solidFill>
                <a:latin typeface="Candara"/>
                <a:cs typeface="Candara"/>
              </a:rPr>
              <a:t> </a:t>
            </a:r>
            <a:r>
              <a:rPr sz="1400" spc="-5" dirty="0">
                <a:solidFill>
                  <a:srgbClr val="212121"/>
                </a:solidFill>
                <a:latin typeface="Candara"/>
                <a:cs typeface="Candara"/>
              </a:rPr>
              <a:t>implementing very strict selection procedures. </a:t>
            </a:r>
            <a:r>
              <a:rPr sz="1400" dirty="0">
                <a:solidFill>
                  <a:srgbClr val="212121"/>
                </a:solidFill>
                <a:latin typeface="Candara"/>
                <a:cs typeface="Candara"/>
              </a:rPr>
              <a:t>They </a:t>
            </a:r>
            <a:r>
              <a:rPr sz="1400" spc="-5" dirty="0">
                <a:solidFill>
                  <a:srgbClr val="212121"/>
                </a:solidFill>
                <a:latin typeface="Candara"/>
                <a:cs typeface="Candara"/>
              </a:rPr>
              <a:t>pass </a:t>
            </a:r>
            <a:r>
              <a:rPr sz="1400" dirty="0">
                <a:solidFill>
                  <a:srgbClr val="212121"/>
                </a:solidFill>
                <a:latin typeface="Candara"/>
                <a:cs typeface="Candara"/>
              </a:rPr>
              <a:t> through </a:t>
            </a:r>
            <a:r>
              <a:rPr sz="1400" spc="-5" dirty="0">
                <a:solidFill>
                  <a:srgbClr val="212121"/>
                </a:solidFill>
                <a:latin typeface="Candara"/>
                <a:cs typeface="Candara"/>
              </a:rPr>
              <a:t>various levels </a:t>
            </a:r>
            <a:r>
              <a:rPr sz="1400" dirty="0">
                <a:solidFill>
                  <a:srgbClr val="212121"/>
                </a:solidFill>
                <a:latin typeface="Candara"/>
                <a:cs typeface="Candara"/>
              </a:rPr>
              <a:t>of </a:t>
            </a:r>
            <a:r>
              <a:rPr sz="1400" spc="-5" dirty="0">
                <a:solidFill>
                  <a:srgbClr val="212121"/>
                </a:solidFill>
                <a:latin typeface="Candara"/>
                <a:cs typeface="Candara"/>
              </a:rPr>
              <a:t>screening tests, </a:t>
            </a:r>
            <a:r>
              <a:rPr sz="1400" dirty="0">
                <a:solidFill>
                  <a:srgbClr val="212121"/>
                </a:solidFill>
                <a:latin typeface="Candara"/>
                <a:cs typeface="Candara"/>
              </a:rPr>
              <a:t>which include </a:t>
            </a:r>
            <a:r>
              <a:rPr sz="1400" spc="5" dirty="0">
                <a:solidFill>
                  <a:srgbClr val="212121"/>
                </a:solidFill>
                <a:latin typeface="Candara"/>
                <a:cs typeface="Candara"/>
              </a:rPr>
              <a:t> </a:t>
            </a:r>
            <a:r>
              <a:rPr sz="1400" spc="-5" dirty="0">
                <a:solidFill>
                  <a:srgbClr val="212121"/>
                </a:solidFill>
                <a:latin typeface="Candara"/>
                <a:cs typeface="Candara"/>
              </a:rPr>
              <a:t>test in English, general aptitude, and an audio test </a:t>
            </a:r>
            <a:r>
              <a:rPr sz="1400" dirty="0">
                <a:solidFill>
                  <a:srgbClr val="212121"/>
                </a:solidFill>
                <a:latin typeface="Candara"/>
                <a:cs typeface="Candara"/>
              </a:rPr>
              <a:t>to be </a:t>
            </a:r>
            <a:r>
              <a:rPr sz="1400" spc="5" dirty="0">
                <a:solidFill>
                  <a:srgbClr val="212121"/>
                </a:solidFill>
                <a:latin typeface="Candara"/>
                <a:cs typeface="Candara"/>
              </a:rPr>
              <a:t> </a:t>
            </a:r>
            <a:r>
              <a:rPr sz="1400" dirty="0">
                <a:solidFill>
                  <a:srgbClr val="212121"/>
                </a:solidFill>
                <a:latin typeface="Candara"/>
                <a:cs typeface="Candara"/>
              </a:rPr>
              <a:t>transcribed.</a:t>
            </a:r>
            <a:endParaRPr sz="1400">
              <a:latin typeface="Candara"/>
              <a:cs typeface="Candara"/>
            </a:endParaRPr>
          </a:p>
        </p:txBody>
      </p:sp>
      <p:pic>
        <p:nvPicPr>
          <p:cNvPr id="5" name="object 5"/>
          <p:cNvPicPr/>
          <p:nvPr/>
        </p:nvPicPr>
        <p:blipFill>
          <a:blip r:embed="rId2" cstate="print"/>
          <a:stretch>
            <a:fillRect/>
          </a:stretch>
        </p:blipFill>
        <p:spPr>
          <a:xfrm>
            <a:off x="5356859" y="1000759"/>
            <a:ext cx="3573779" cy="2214880"/>
          </a:xfrm>
          <a:prstGeom prst="rect">
            <a:avLst/>
          </a:prstGeom>
        </p:spPr>
      </p:pic>
      <p:sp>
        <p:nvSpPr>
          <p:cNvPr id="6" name="object 6"/>
          <p:cNvSpPr txBox="1"/>
          <p:nvPr/>
        </p:nvSpPr>
        <p:spPr>
          <a:xfrm>
            <a:off x="864869" y="3280664"/>
            <a:ext cx="7813040" cy="1092835"/>
          </a:xfrm>
          <a:prstGeom prst="rect">
            <a:avLst/>
          </a:prstGeom>
        </p:spPr>
        <p:txBody>
          <a:bodyPr vert="horz" wrap="square" lIns="0" tIns="12700" rIns="0" bIns="0" rtlCol="0">
            <a:spAutoFit/>
          </a:bodyPr>
          <a:lstStyle/>
          <a:p>
            <a:pPr marL="12700" marR="5080">
              <a:lnSpc>
                <a:spcPct val="100000"/>
              </a:lnSpc>
              <a:spcBef>
                <a:spcPts val="100"/>
              </a:spcBef>
            </a:pPr>
            <a:r>
              <a:rPr sz="1400" dirty="0">
                <a:solidFill>
                  <a:srgbClr val="212121"/>
                </a:solidFill>
                <a:latin typeface="Candara"/>
                <a:cs typeface="Candara"/>
              </a:rPr>
              <a:t>They</a:t>
            </a:r>
            <a:r>
              <a:rPr sz="1400" spc="-10" dirty="0">
                <a:solidFill>
                  <a:srgbClr val="212121"/>
                </a:solidFill>
                <a:latin typeface="Candara"/>
                <a:cs typeface="Candara"/>
              </a:rPr>
              <a:t> </a:t>
            </a:r>
            <a:r>
              <a:rPr sz="1400" spc="-5" dirty="0">
                <a:solidFill>
                  <a:srgbClr val="212121"/>
                </a:solidFill>
                <a:latin typeface="Candara"/>
                <a:cs typeface="Candara"/>
              </a:rPr>
              <a:t>are</a:t>
            </a:r>
            <a:r>
              <a:rPr sz="1400" spc="5" dirty="0">
                <a:solidFill>
                  <a:srgbClr val="212121"/>
                </a:solidFill>
                <a:latin typeface="Candara"/>
                <a:cs typeface="Candara"/>
              </a:rPr>
              <a:t> </a:t>
            </a:r>
            <a:r>
              <a:rPr sz="1400" dirty="0">
                <a:solidFill>
                  <a:srgbClr val="212121"/>
                </a:solidFill>
                <a:latin typeface="Candara"/>
                <a:cs typeface="Candara"/>
              </a:rPr>
              <a:t>guided,</a:t>
            </a:r>
            <a:r>
              <a:rPr sz="1400" spc="-35" dirty="0">
                <a:solidFill>
                  <a:srgbClr val="212121"/>
                </a:solidFill>
                <a:latin typeface="Candara"/>
                <a:cs typeface="Candara"/>
              </a:rPr>
              <a:t> </a:t>
            </a:r>
            <a:r>
              <a:rPr sz="1400" spc="-5" dirty="0">
                <a:solidFill>
                  <a:srgbClr val="212121"/>
                </a:solidFill>
                <a:latin typeface="Candara"/>
                <a:cs typeface="Candara"/>
              </a:rPr>
              <a:t>organized,</a:t>
            </a:r>
            <a:r>
              <a:rPr sz="1400" spc="-10" dirty="0">
                <a:solidFill>
                  <a:srgbClr val="212121"/>
                </a:solidFill>
                <a:latin typeface="Candara"/>
                <a:cs typeface="Candara"/>
              </a:rPr>
              <a:t> </a:t>
            </a:r>
            <a:r>
              <a:rPr sz="1400" spc="-5" dirty="0">
                <a:solidFill>
                  <a:srgbClr val="212121"/>
                </a:solidFill>
                <a:latin typeface="Candara"/>
                <a:cs typeface="Candara"/>
              </a:rPr>
              <a:t>and</a:t>
            </a:r>
            <a:r>
              <a:rPr sz="1400" spc="15" dirty="0">
                <a:solidFill>
                  <a:srgbClr val="212121"/>
                </a:solidFill>
                <a:latin typeface="Candara"/>
                <a:cs typeface="Candara"/>
              </a:rPr>
              <a:t> </a:t>
            </a:r>
            <a:r>
              <a:rPr sz="1400" spc="-5" dirty="0">
                <a:solidFill>
                  <a:srgbClr val="212121"/>
                </a:solidFill>
                <a:latin typeface="Candara"/>
                <a:cs typeface="Candara"/>
              </a:rPr>
              <a:t>trained</a:t>
            </a:r>
            <a:r>
              <a:rPr sz="1400" spc="15" dirty="0">
                <a:solidFill>
                  <a:srgbClr val="212121"/>
                </a:solidFill>
                <a:latin typeface="Candara"/>
                <a:cs typeface="Candara"/>
              </a:rPr>
              <a:t> </a:t>
            </a:r>
            <a:r>
              <a:rPr sz="1400" dirty="0">
                <a:solidFill>
                  <a:srgbClr val="212121"/>
                </a:solidFill>
                <a:latin typeface="Candara"/>
                <a:cs typeface="Candara"/>
              </a:rPr>
              <a:t>by</a:t>
            </a:r>
            <a:r>
              <a:rPr sz="1400" spc="-10" dirty="0">
                <a:solidFill>
                  <a:srgbClr val="212121"/>
                </a:solidFill>
                <a:latin typeface="Candara"/>
                <a:cs typeface="Candara"/>
              </a:rPr>
              <a:t> </a:t>
            </a:r>
            <a:r>
              <a:rPr sz="1400" spc="-5" dirty="0">
                <a:solidFill>
                  <a:srgbClr val="212121"/>
                </a:solidFill>
                <a:latin typeface="Candara"/>
                <a:cs typeface="Candara"/>
              </a:rPr>
              <a:t>experienced</a:t>
            </a:r>
            <a:r>
              <a:rPr sz="1400" spc="-30" dirty="0">
                <a:solidFill>
                  <a:srgbClr val="212121"/>
                </a:solidFill>
                <a:latin typeface="Candara"/>
                <a:cs typeface="Candara"/>
              </a:rPr>
              <a:t> </a:t>
            </a:r>
            <a:r>
              <a:rPr sz="1400" spc="-5" dirty="0">
                <a:solidFill>
                  <a:srgbClr val="212121"/>
                </a:solidFill>
                <a:latin typeface="Candara"/>
                <a:cs typeface="Candara"/>
              </a:rPr>
              <a:t>faculty/professionals</a:t>
            </a:r>
            <a:r>
              <a:rPr sz="1400" spc="10" dirty="0">
                <a:solidFill>
                  <a:srgbClr val="212121"/>
                </a:solidFill>
                <a:latin typeface="Candara"/>
                <a:cs typeface="Candara"/>
              </a:rPr>
              <a:t> </a:t>
            </a:r>
            <a:r>
              <a:rPr sz="1400" spc="-5" dirty="0">
                <a:solidFill>
                  <a:srgbClr val="212121"/>
                </a:solidFill>
                <a:latin typeface="Candara"/>
                <a:cs typeface="Candara"/>
              </a:rPr>
              <a:t>that are</a:t>
            </a:r>
            <a:r>
              <a:rPr sz="1400" spc="10" dirty="0">
                <a:solidFill>
                  <a:srgbClr val="212121"/>
                </a:solidFill>
                <a:latin typeface="Candara"/>
                <a:cs typeface="Candara"/>
              </a:rPr>
              <a:t> </a:t>
            </a:r>
            <a:r>
              <a:rPr sz="1400" spc="-5" dirty="0">
                <a:solidFill>
                  <a:srgbClr val="212121"/>
                </a:solidFill>
                <a:latin typeface="Candara"/>
                <a:cs typeface="Candara"/>
              </a:rPr>
              <a:t>always</a:t>
            </a:r>
            <a:r>
              <a:rPr sz="1400" spc="10" dirty="0">
                <a:solidFill>
                  <a:srgbClr val="212121"/>
                </a:solidFill>
                <a:latin typeface="Candara"/>
                <a:cs typeface="Candara"/>
              </a:rPr>
              <a:t> </a:t>
            </a:r>
            <a:r>
              <a:rPr sz="1400" spc="5" dirty="0">
                <a:solidFill>
                  <a:srgbClr val="212121"/>
                </a:solidFill>
                <a:latin typeface="Candara"/>
                <a:cs typeface="Candara"/>
              </a:rPr>
              <a:t>on-hand</a:t>
            </a:r>
            <a:r>
              <a:rPr sz="1400" spc="20" dirty="0">
                <a:solidFill>
                  <a:srgbClr val="212121"/>
                </a:solidFill>
                <a:latin typeface="Candara"/>
                <a:cs typeface="Candara"/>
              </a:rPr>
              <a:t> </a:t>
            </a:r>
            <a:r>
              <a:rPr sz="1400" spc="-5" dirty="0">
                <a:solidFill>
                  <a:srgbClr val="212121"/>
                </a:solidFill>
                <a:latin typeface="Candara"/>
                <a:cs typeface="Candara"/>
              </a:rPr>
              <a:t>to </a:t>
            </a:r>
            <a:r>
              <a:rPr sz="1400" spc="-290" dirty="0">
                <a:solidFill>
                  <a:srgbClr val="212121"/>
                </a:solidFill>
                <a:latin typeface="Candara"/>
                <a:cs typeface="Candara"/>
              </a:rPr>
              <a:t> </a:t>
            </a:r>
            <a:r>
              <a:rPr sz="1400" spc="-5" dirty="0">
                <a:solidFill>
                  <a:srgbClr val="212121"/>
                </a:solidFill>
                <a:latin typeface="Candara"/>
                <a:cs typeface="Candara"/>
              </a:rPr>
              <a:t>share their </a:t>
            </a:r>
            <a:r>
              <a:rPr sz="1400" dirty="0">
                <a:solidFill>
                  <a:srgbClr val="212121"/>
                </a:solidFill>
                <a:latin typeface="Candara"/>
                <a:cs typeface="Candara"/>
              </a:rPr>
              <a:t>knowledge, </a:t>
            </a:r>
            <a:r>
              <a:rPr sz="1400" spc="-5" dirty="0">
                <a:solidFill>
                  <a:srgbClr val="212121"/>
                </a:solidFill>
                <a:latin typeface="Candara"/>
                <a:cs typeface="Candara"/>
              </a:rPr>
              <a:t>expertise, and </a:t>
            </a:r>
            <a:r>
              <a:rPr sz="1400" dirty="0">
                <a:solidFill>
                  <a:srgbClr val="212121"/>
                </a:solidFill>
                <a:latin typeface="Candara"/>
                <a:cs typeface="Candara"/>
              </a:rPr>
              <a:t>to </a:t>
            </a:r>
            <a:r>
              <a:rPr sz="1400" spc="-5" dirty="0">
                <a:solidFill>
                  <a:srgbClr val="212121"/>
                </a:solidFill>
                <a:latin typeface="Candara"/>
                <a:cs typeface="Candara"/>
              </a:rPr>
              <a:t>enhance and </a:t>
            </a:r>
            <a:r>
              <a:rPr sz="1400" dirty="0">
                <a:solidFill>
                  <a:srgbClr val="212121"/>
                </a:solidFill>
                <a:latin typeface="Candara"/>
                <a:cs typeface="Candara"/>
              </a:rPr>
              <a:t>refine </a:t>
            </a:r>
            <a:r>
              <a:rPr sz="1400" spc="-5" dirty="0">
                <a:solidFill>
                  <a:srgbClr val="212121"/>
                </a:solidFill>
                <a:latin typeface="Candara"/>
                <a:cs typeface="Candara"/>
              </a:rPr>
              <a:t>the skills </a:t>
            </a:r>
            <a:r>
              <a:rPr sz="1400" dirty="0">
                <a:solidFill>
                  <a:srgbClr val="212121"/>
                </a:solidFill>
                <a:latin typeface="Candara"/>
                <a:cs typeface="Candara"/>
              </a:rPr>
              <a:t>of </a:t>
            </a:r>
            <a:r>
              <a:rPr sz="1400" spc="-5" dirty="0">
                <a:solidFill>
                  <a:srgbClr val="212121"/>
                </a:solidFill>
                <a:latin typeface="Candara"/>
                <a:cs typeface="Candara"/>
              </a:rPr>
              <a:t>the trainees. </a:t>
            </a:r>
            <a:r>
              <a:rPr sz="1400" dirty="0">
                <a:solidFill>
                  <a:srgbClr val="212121"/>
                </a:solidFill>
                <a:latin typeface="Candara"/>
                <a:cs typeface="Candara"/>
              </a:rPr>
              <a:t>The scheduled </a:t>
            </a:r>
            <a:r>
              <a:rPr sz="1400" spc="5" dirty="0">
                <a:solidFill>
                  <a:srgbClr val="212121"/>
                </a:solidFill>
                <a:latin typeface="Candara"/>
                <a:cs typeface="Candara"/>
              </a:rPr>
              <a:t> </a:t>
            </a:r>
            <a:r>
              <a:rPr sz="1400" spc="-5" dirty="0">
                <a:solidFill>
                  <a:srgbClr val="212121"/>
                </a:solidFill>
                <a:latin typeface="Candara"/>
                <a:cs typeface="Candara"/>
              </a:rPr>
              <a:t>duration</a:t>
            </a:r>
            <a:r>
              <a:rPr sz="1400" dirty="0">
                <a:solidFill>
                  <a:srgbClr val="212121"/>
                </a:solidFill>
                <a:latin typeface="Candara"/>
                <a:cs typeface="Candara"/>
              </a:rPr>
              <a:t> of</a:t>
            </a:r>
            <a:r>
              <a:rPr sz="1400" spc="5" dirty="0">
                <a:solidFill>
                  <a:srgbClr val="212121"/>
                </a:solidFill>
                <a:latin typeface="Candara"/>
                <a:cs typeface="Candara"/>
              </a:rPr>
              <a:t> </a:t>
            </a:r>
            <a:r>
              <a:rPr sz="1400" dirty="0">
                <a:solidFill>
                  <a:srgbClr val="212121"/>
                </a:solidFill>
                <a:latin typeface="Candara"/>
                <a:cs typeface="Candara"/>
              </a:rPr>
              <a:t>the </a:t>
            </a:r>
            <a:r>
              <a:rPr sz="1400" spc="-5" dirty="0">
                <a:solidFill>
                  <a:srgbClr val="212121"/>
                </a:solidFill>
                <a:latin typeface="Candara"/>
                <a:cs typeface="Candara"/>
              </a:rPr>
              <a:t>training</a:t>
            </a:r>
            <a:r>
              <a:rPr sz="1400" spc="5" dirty="0">
                <a:solidFill>
                  <a:srgbClr val="212121"/>
                </a:solidFill>
                <a:latin typeface="Candara"/>
                <a:cs typeface="Candara"/>
              </a:rPr>
              <a:t> </a:t>
            </a:r>
            <a:r>
              <a:rPr sz="1400" spc="-5" dirty="0">
                <a:solidFill>
                  <a:srgbClr val="212121"/>
                </a:solidFill>
                <a:latin typeface="Candara"/>
                <a:cs typeface="Candara"/>
              </a:rPr>
              <a:t>program</a:t>
            </a:r>
            <a:r>
              <a:rPr sz="1400" spc="15" dirty="0">
                <a:solidFill>
                  <a:srgbClr val="212121"/>
                </a:solidFill>
                <a:latin typeface="Candara"/>
                <a:cs typeface="Candara"/>
              </a:rPr>
              <a:t> </a:t>
            </a:r>
            <a:r>
              <a:rPr sz="1400" spc="-5" dirty="0">
                <a:solidFill>
                  <a:srgbClr val="212121"/>
                </a:solidFill>
                <a:latin typeface="Candara"/>
                <a:cs typeface="Candara"/>
              </a:rPr>
              <a:t>is </a:t>
            </a:r>
            <a:r>
              <a:rPr sz="1400" dirty="0">
                <a:solidFill>
                  <a:srgbClr val="212121"/>
                </a:solidFill>
                <a:latin typeface="Candara"/>
                <a:cs typeface="Candara"/>
              </a:rPr>
              <a:t>five</a:t>
            </a:r>
            <a:r>
              <a:rPr sz="1400" spc="-20" dirty="0">
                <a:solidFill>
                  <a:srgbClr val="212121"/>
                </a:solidFill>
                <a:latin typeface="Candara"/>
                <a:cs typeface="Candara"/>
              </a:rPr>
              <a:t> </a:t>
            </a:r>
            <a:r>
              <a:rPr sz="1400" spc="-5" dirty="0">
                <a:solidFill>
                  <a:srgbClr val="212121"/>
                </a:solidFill>
                <a:latin typeface="Candara"/>
                <a:cs typeface="Candara"/>
              </a:rPr>
              <a:t>weeks and</a:t>
            </a:r>
            <a:r>
              <a:rPr sz="1400" spc="20" dirty="0">
                <a:solidFill>
                  <a:srgbClr val="212121"/>
                </a:solidFill>
                <a:latin typeface="Candara"/>
                <a:cs typeface="Candara"/>
              </a:rPr>
              <a:t> </a:t>
            </a:r>
            <a:r>
              <a:rPr sz="1400" spc="-5" dirty="0">
                <a:solidFill>
                  <a:srgbClr val="212121"/>
                </a:solidFill>
                <a:latin typeface="Candara"/>
                <a:cs typeface="Candara"/>
              </a:rPr>
              <a:t>even</a:t>
            </a:r>
            <a:r>
              <a:rPr sz="1400" spc="-20" dirty="0">
                <a:solidFill>
                  <a:srgbClr val="212121"/>
                </a:solidFill>
                <a:latin typeface="Candara"/>
                <a:cs typeface="Candara"/>
              </a:rPr>
              <a:t> </a:t>
            </a:r>
            <a:r>
              <a:rPr sz="1400" spc="-5" dirty="0">
                <a:solidFill>
                  <a:srgbClr val="212121"/>
                </a:solidFill>
                <a:latin typeface="Candara"/>
                <a:cs typeface="Candara"/>
              </a:rPr>
              <a:t>extendable</a:t>
            </a:r>
            <a:r>
              <a:rPr sz="1400" spc="-15" dirty="0">
                <a:solidFill>
                  <a:srgbClr val="212121"/>
                </a:solidFill>
                <a:latin typeface="Candara"/>
                <a:cs typeface="Candara"/>
              </a:rPr>
              <a:t> </a:t>
            </a:r>
            <a:r>
              <a:rPr sz="1400" spc="-5" dirty="0">
                <a:solidFill>
                  <a:srgbClr val="212121"/>
                </a:solidFill>
                <a:latin typeface="Candara"/>
                <a:cs typeface="Candara"/>
              </a:rPr>
              <a:t>depending</a:t>
            </a:r>
            <a:r>
              <a:rPr sz="1400" spc="-15" dirty="0">
                <a:solidFill>
                  <a:srgbClr val="212121"/>
                </a:solidFill>
                <a:latin typeface="Candara"/>
                <a:cs typeface="Candara"/>
              </a:rPr>
              <a:t> </a:t>
            </a:r>
            <a:r>
              <a:rPr sz="1400" dirty="0">
                <a:solidFill>
                  <a:srgbClr val="212121"/>
                </a:solidFill>
                <a:latin typeface="Candara"/>
                <a:cs typeface="Candara"/>
              </a:rPr>
              <a:t>on the</a:t>
            </a:r>
            <a:r>
              <a:rPr sz="1400" spc="10" dirty="0">
                <a:solidFill>
                  <a:srgbClr val="212121"/>
                </a:solidFill>
                <a:latin typeface="Candara"/>
                <a:cs typeface="Candara"/>
              </a:rPr>
              <a:t> </a:t>
            </a:r>
            <a:r>
              <a:rPr sz="1400" spc="-5" dirty="0">
                <a:solidFill>
                  <a:srgbClr val="212121"/>
                </a:solidFill>
                <a:latin typeface="Candara"/>
                <a:cs typeface="Candara"/>
              </a:rPr>
              <a:t>performance</a:t>
            </a:r>
            <a:r>
              <a:rPr sz="1400" dirty="0">
                <a:solidFill>
                  <a:srgbClr val="212121"/>
                </a:solidFill>
                <a:latin typeface="Candara"/>
                <a:cs typeface="Candara"/>
              </a:rPr>
              <a:t> </a:t>
            </a:r>
            <a:r>
              <a:rPr sz="1400" spc="-5" dirty="0">
                <a:solidFill>
                  <a:srgbClr val="212121"/>
                </a:solidFill>
                <a:latin typeface="Candara"/>
                <a:cs typeface="Candara"/>
              </a:rPr>
              <a:t>of </a:t>
            </a:r>
            <a:r>
              <a:rPr sz="1400" dirty="0">
                <a:solidFill>
                  <a:srgbClr val="212121"/>
                </a:solidFill>
                <a:latin typeface="Candara"/>
                <a:cs typeface="Candara"/>
              </a:rPr>
              <a:t> the </a:t>
            </a:r>
            <a:r>
              <a:rPr sz="1400" spc="-5" dirty="0">
                <a:solidFill>
                  <a:srgbClr val="212121"/>
                </a:solidFill>
                <a:latin typeface="Candara"/>
                <a:cs typeface="Candara"/>
              </a:rPr>
              <a:t>candidates.</a:t>
            </a:r>
            <a:r>
              <a:rPr sz="1400" spc="10" dirty="0">
                <a:solidFill>
                  <a:srgbClr val="212121"/>
                </a:solidFill>
                <a:latin typeface="Candara"/>
                <a:cs typeface="Candara"/>
              </a:rPr>
              <a:t> </a:t>
            </a:r>
            <a:r>
              <a:rPr sz="1400" spc="-5" dirty="0">
                <a:solidFill>
                  <a:srgbClr val="212121"/>
                </a:solidFill>
                <a:latin typeface="Candara"/>
                <a:cs typeface="Candara"/>
              </a:rPr>
              <a:t>This</a:t>
            </a:r>
            <a:r>
              <a:rPr sz="1400" spc="-10" dirty="0">
                <a:solidFill>
                  <a:srgbClr val="212121"/>
                </a:solidFill>
                <a:latin typeface="Candara"/>
                <a:cs typeface="Candara"/>
              </a:rPr>
              <a:t> </a:t>
            </a:r>
            <a:r>
              <a:rPr sz="1400" spc="-5" dirty="0">
                <a:solidFill>
                  <a:srgbClr val="212121"/>
                </a:solidFill>
                <a:latin typeface="Candara"/>
                <a:cs typeface="Candara"/>
              </a:rPr>
              <a:t>is followed</a:t>
            </a:r>
            <a:r>
              <a:rPr sz="1400" spc="10" dirty="0">
                <a:solidFill>
                  <a:srgbClr val="212121"/>
                </a:solidFill>
                <a:latin typeface="Candara"/>
                <a:cs typeface="Candara"/>
              </a:rPr>
              <a:t> </a:t>
            </a:r>
            <a:r>
              <a:rPr sz="1400" dirty="0">
                <a:solidFill>
                  <a:srgbClr val="212121"/>
                </a:solidFill>
                <a:latin typeface="Candara"/>
                <a:cs typeface="Candara"/>
              </a:rPr>
              <a:t>by</a:t>
            </a:r>
            <a:r>
              <a:rPr sz="1400" spc="-20" dirty="0">
                <a:solidFill>
                  <a:srgbClr val="212121"/>
                </a:solidFill>
                <a:latin typeface="Candara"/>
                <a:cs typeface="Candara"/>
              </a:rPr>
              <a:t> </a:t>
            </a:r>
            <a:r>
              <a:rPr sz="1400" spc="-5" dirty="0">
                <a:solidFill>
                  <a:srgbClr val="212121"/>
                </a:solidFill>
                <a:latin typeface="Candara"/>
                <a:cs typeface="Candara"/>
              </a:rPr>
              <a:t>another</a:t>
            </a:r>
            <a:r>
              <a:rPr sz="1400" spc="20" dirty="0">
                <a:solidFill>
                  <a:srgbClr val="212121"/>
                </a:solidFill>
                <a:latin typeface="Candara"/>
                <a:cs typeface="Candara"/>
              </a:rPr>
              <a:t> </a:t>
            </a:r>
            <a:r>
              <a:rPr sz="1400" spc="-5" dirty="0">
                <a:solidFill>
                  <a:srgbClr val="212121"/>
                </a:solidFill>
                <a:latin typeface="Candara"/>
                <a:cs typeface="Candara"/>
              </a:rPr>
              <a:t>five</a:t>
            </a:r>
            <a:r>
              <a:rPr sz="1400" spc="-20" dirty="0">
                <a:solidFill>
                  <a:srgbClr val="212121"/>
                </a:solidFill>
                <a:latin typeface="Candara"/>
                <a:cs typeface="Candara"/>
              </a:rPr>
              <a:t> </a:t>
            </a:r>
            <a:r>
              <a:rPr sz="1400" spc="-5" dirty="0">
                <a:solidFill>
                  <a:srgbClr val="212121"/>
                </a:solidFill>
                <a:latin typeface="Candara"/>
                <a:cs typeface="Candara"/>
              </a:rPr>
              <a:t>months</a:t>
            </a:r>
            <a:r>
              <a:rPr sz="1400" spc="25" dirty="0">
                <a:solidFill>
                  <a:srgbClr val="212121"/>
                </a:solidFill>
                <a:latin typeface="Candara"/>
                <a:cs typeface="Candara"/>
              </a:rPr>
              <a:t> </a:t>
            </a:r>
            <a:r>
              <a:rPr sz="1400" dirty="0">
                <a:solidFill>
                  <a:srgbClr val="212121"/>
                </a:solidFill>
                <a:latin typeface="Candara"/>
                <a:cs typeface="Candara"/>
              </a:rPr>
              <a:t>of</a:t>
            </a:r>
            <a:r>
              <a:rPr sz="1400" spc="5" dirty="0">
                <a:solidFill>
                  <a:srgbClr val="212121"/>
                </a:solidFill>
                <a:latin typeface="Candara"/>
                <a:cs typeface="Candara"/>
              </a:rPr>
              <a:t> </a:t>
            </a:r>
            <a:r>
              <a:rPr sz="1400" dirty="0">
                <a:solidFill>
                  <a:srgbClr val="212121"/>
                </a:solidFill>
                <a:latin typeface="Candara"/>
                <a:cs typeface="Candara"/>
              </a:rPr>
              <a:t>on-the-job</a:t>
            </a:r>
            <a:r>
              <a:rPr sz="1400" spc="-25" dirty="0">
                <a:solidFill>
                  <a:srgbClr val="212121"/>
                </a:solidFill>
                <a:latin typeface="Candara"/>
                <a:cs typeface="Candara"/>
              </a:rPr>
              <a:t> </a:t>
            </a:r>
            <a:r>
              <a:rPr sz="1400" spc="-5" dirty="0">
                <a:solidFill>
                  <a:srgbClr val="212121"/>
                </a:solidFill>
                <a:latin typeface="Candara"/>
                <a:cs typeface="Candara"/>
              </a:rPr>
              <a:t>training</a:t>
            </a:r>
            <a:r>
              <a:rPr sz="1400" spc="5" dirty="0">
                <a:solidFill>
                  <a:srgbClr val="212121"/>
                </a:solidFill>
                <a:latin typeface="Candara"/>
                <a:cs typeface="Candara"/>
              </a:rPr>
              <a:t> </a:t>
            </a:r>
            <a:r>
              <a:rPr sz="1400" dirty="0">
                <a:solidFill>
                  <a:srgbClr val="212121"/>
                </a:solidFill>
                <a:latin typeface="Candara"/>
                <a:cs typeface="Candara"/>
              </a:rPr>
              <a:t>where</a:t>
            </a:r>
            <a:r>
              <a:rPr sz="1400" spc="-20" dirty="0">
                <a:solidFill>
                  <a:srgbClr val="212121"/>
                </a:solidFill>
                <a:latin typeface="Candara"/>
                <a:cs typeface="Candara"/>
              </a:rPr>
              <a:t> </a:t>
            </a:r>
            <a:r>
              <a:rPr sz="1400" spc="-5" dirty="0">
                <a:solidFill>
                  <a:srgbClr val="212121"/>
                </a:solidFill>
                <a:latin typeface="Candara"/>
                <a:cs typeface="Candara"/>
              </a:rPr>
              <a:t>trainees</a:t>
            </a:r>
            <a:r>
              <a:rPr sz="1400" spc="5" dirty="0">
                <a:solidFill>
                  <a:srgbClr val="212121"/>
                </a:solidFill>
                <a:latin typeface="Candara"/>
                <a:cs typeface="Candara"/>
              </a:rPr>
              <a:t> </a:t>
            </a:r>
            <a:r>
              <a:rPr sz="1400" spc="-5" dirty="0">
                <a:solidFill>
                  <a:srgbClr val="212121"/>
                </a:solidFill>
                <a:latin typeface="Candara"/>
                <a:cs typeface="Candara"/>
              </a:rPr>
              <a:t>are </a:t>
            </a:r>
            <a:r>
              <a:rPr sz="1400" dirty="0">
                <a:solidFill>
                  <a:srgbClr val="212121"/>
                </a:solidFill>
                <a:latin typeface="Candara"/>
                <a:cs typeface="Candara"/>
              </a:rPr>
              <a:t> </a:t>
            </a:r>
            <a:r>
              <a:rPr sz="1400" spc="-5" dirty="0">
                <a:solidFill>
                  <a:srgbClr val="212121"/>
                </a:solidFill>
                <a:latin typeface="Candara"/>
                <a:cs typeface="Candara"/>
              </a:rPr>
              <a:t>exposed</a:t>
            </a:r>
            <a:r>
              <a:rPr sz="1400" dirty="0">
                <a:solidFill>
                  <a:srgbClr val="212121"/>
                </a:solidFill>
                <a:latin typeface="Candara"/>
                <a:cs typeface="Candara"/>
              </a:rPr>
              <a:t> </a:t>
            </a:r>
            <a:r>
              <a:rPr sz="1400" spc="-5" dirty="0">
                <a:solidFill>
                  <a:srgbClr val="212121"/>
                </a:solidFill>
                <a:latin typeface="Candara"/>
                <a:cs typeface="Candara"/>
              </a:rPr>
              <a:t>to</a:t>
            </a:r>
            <a:r>
              <a:rPr sz="1400" spc="-10" dirty="0">
                <a:solidFill>
                  <a:srgbClr val="212121"/>
                </a:solidFill>
                <a:latin typeface="Candara"/>
                <a:cs typeface="Candara"/>
              </a:rPr>
              <a:t> </a:t>
            </a:r>
            <a:r>
              <a:rPr sz="1400" spc="-5" dirty="0">
                <a:solidFill>
                  <a:srgbClr val="212121"/>
                </a:solidFill>
                <a:latin typeface="Candara"/>
                <a:cs typeface="Candara"/>
              </a:rPr>
              <a:t>real </a:t>
            </a:r>
            <a:r>
              <a:rPr sz="1400" dirty="0">
                <a:solidFill>
                  <a:srgbClr val="212121"/>
                </a:solidFill>
                <a:latin typeface="Candara"/>
                <a:cs typeface="Candara"/>
              </a:rPr>
              <a:t>production</a:t>
            </a:r>
            <a:r>
              <a:rPr sz="1400" spc="-5" dirty="0">
                <a:solidFill>
                  <a:srgbClr val="212121"/>
                </a:solidFill>
                <a:latin typeface="Candara"/>
                <a:cs typeface="Candara"/>
              </a:rPr>
              <a:t> atmosphere.</a:t>
            </a:r>
            <a:endParaRPr sz="1400">
              <a:latin typeface="Candara"/>
              <a:cs typeface="Candar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3957" y="447357"/>
            <a:ext cx="1804670" cy="391795"/>
          </a:xfrm>
          <a:prstGeom prst="rect">
            <a:avLst/>
          </a:prstGeom>
        </p:spPr>
        <p:txBody>
          <a:bodyPr vert="horz" wrap="square" lIns="0" tIns="12700" rIns="0" bIns="0" rtlCol="0">
            <a:spAutoFit/>
          </a:bodyPr>
          <a:lstStyle/>
          <a:p>
            <a:pPr marL="12700">
              <a:lnSpc>
                <a:spcPct val="100000"/>
              </a:lnSpc>
              <a:spcBef>
                <a:spcPts val="100"/>
              </a:spcBef>
            </a:pPr>
            <a:r>
              <a:rPr sz="2400" u="none" spc="10" dirty="0">
                <a:solidFill>
                  <a:srgbClr val="FFFFFF"/>
                </a:solidFill>
                <a:latin typeface="Arial MT"/>
                <a:cs typeface="Arial MT"/>
              </a:rPr>
              <a:t>Work</a:t>
            </a:r>
            <a:r>
              <a:rPr sz="2400" u="none" spc="-130" dirty="0">
                <a:solidFill>
                  <a:srgbClr val="FFFFFF"/>
                </a:solidFill>
                <a:latin typeface="Arial MT"/>
                <a:cs typeface="Arial MT"/>
              </a:rPr>
              <a:t> </a:t>
            </a:r>
            <a:r>
              <a:rPr sz="2400" u="none" dirty="0">
                <a:solidFill>
                  <a:srgbClr val="FFFFFF"/>
                </a:solidFill>
                <a:latin typeface="Arial MT"/>
                <a:cs typeface="Arial MT"/>
              </a:rPr>
              <a:t>Culture</a:t>
            </a:r>
            <a:endParaRPr sz="2400">
              <a:latin typeface="Arial MT"/>
              <a:cs typeface="Arial MT"/>
            </a:endParaRPr>
          </a:p>
        </p:txBody>
      </p:sp>
      <p:sp>
        <p:nvSpPr>
          <p:cNvPr id="3" name="object 3"/>
          <p:cNvSpPr txBox="1"/>
          <p:nvPr/>
        </p:nvSpPr>
        <p:spPr>
          <a:xfrm>
            <a:off x="193675" y="2491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20</a:t>
            </a:r>
            <a:endParaRPr sz="1300">
              <a:latin typeface="Arial"/>
              <a:cs typeface="Arial"/>
            </a:endParaRPr>
          </a:p>
        </p:txBody>
      </p:sp>
      <p:sp>
        <p:nvSpPr>
          <p:cNvPr id="4" name="object 4"/>
          <p:cNvSpPr txBox="1"/>
          <p:nvPr/>
        </p:nvSpPr>
        <p:spPr>
          <a:xfrm>
            <a:off x="2252726" y="2164333"/>
            <a:ext cx="1530985" cy="563880"/>
          </a:xfrm>
          <a:prstGeom prst="rect">
            <a:avLst/>
          </a:prstGeom>
        </p:spPr>
        <p:txBody>
          <a:bodyPr vert="horz" wrap="square" lIns="0" tIns="24765" rIns="0" bIns="0" rtlCol="0">
            <a:spAutoFit/>
          </a:bodyPr>
          <a:lstStyle/>
          <a:p>
            <a:pPr marL="368300" marR="5080" indent="-355600">
              <a:lnSpc>
                <a:spcPct val="96000"/>
              </a:lnSpc>
              <a:spcBef>
                <a:spcPts val="195"/>
              </a:spcBef>
              <a:tabLst>
                <a:tab pos="367665" algn="l"/>
              </a:tabLst>
            </a:pPr>
            <a:r>
              <a:rPr sz="2000" dirty="0">
                <a:solidFill>
                  <a:srgbClr val="FF8600"/>
                </a:solidFill>
                <a:latin typeface="Cambria Math"/>
                <a:cs typeface="Cambria Math"/>
              </a:rPr>
              <a:t>▸	</a:t>
            </a:r>
            <a:r>
              <a:rPr sz="1600" b="1" spc="5" dirty="0">
                <a:solidFill>
                  <a:srgbClr val="F88507"/>
                </a:solidFill>
                <a:latin typeface="Candara"/>
                <a:cs typeface="Candara"/>
              </a:rPr>
              <a:t>R</a:t>
            </a:r>
            <a:r>
              <a:rPr sz="1600" b="1" spc="-5" dirty="0">
                <a:solidFill>
                  <a:srgbClr val="F88507"/>
                </a:solidFill>
                <a:latin typeface="Candara"/>
                <a:cs typeface="Candara"/>
              </a:rPr>
              <a:t>eju</a:t>
            </a:r>
            <a:r>
              <a:rPr sz="1600" b="1" spc="-10" dirty="0">
                <a:solidFill>
                  <a:srgbClr val="F88507"/>
                </a:solidFill>
                <a:latin typeface="Candara"/>
                <a:cs typeface="Candara"/>
              </a:rPr>
              <a:t>v</a:t>
            </a:r>
            <a:r>
              <a:rPr sz="1600" b="1" spc="-5" dirty="0">
                <a:solidFill>
                  <a:srgbClr val="F88507"/>
                </a:solidFill>
                <a:latin typeface="Candara"/>
                <a:cs typeface="Candara"/>
              </a:rPr>
              <a:t>en</a:t>
            </a:r>
            <a:r>
              <a:rPr sz="1600" b="1" spc="-10" dirty="0">
                <a:solidFill>
                  <a:srgbClr val="F88507"/>
                </a:solidFill>
                <a:latin typeface="Candara"/>
                <a:cs typeface="Candara"/>
              </a:rPr>
              <a:t>a</a:t>
            </a:r>
            <a:r>
              <a:rPr sz="1600" b="1" dirty="0">
                <a:solidFill>
                  <a:srgbClr val="F88507"/>
                </a:solidFill>
                <a:latin typeface="Candara"/>
                <a:cs typeface="Candara"/>
              </a:rPr>
              <a:t>ti</a:t>
            </a:r>
            <a:r>
              <a:rPr sz="1600" b="1" spc="5" dirty="0">
                <a:solidFill>
                  <a:srgbClr val="F88507"/>
                </a:solidFill>
                <a:latin typeface="Candara"/>
                <a:cs typeface="Candara"/>
              </a:rPr>
              <a:t>o</a:t>
            </a:r>
            <a:r>
              <a:rPr sz="1600" b="1" dirty="0">
                <a:solidFill>
                  <a:srgbClr val="F88507"/>
                </a:solidFill>
                <a:latin typeface="Candara"/>
                <a:cs typeface="Candara"/>
              </a:rPr>
              <a:t>n  </a:t>
            </a:r>
            <a:r>
              <a:rPr sz="1600" b="1" spc="-5" dirty="0">
                <a:solidFill>
                  <a:srgbClr val="F88507"/>
                </a:solidFill>
                <a:latin typeface="Candara"/>
                <a:cs typeface="Candara"/>
              </a:rPr>
              <a:t>Channels</a:t>
            </a:r>
            <a:endParaRPr sz="1600">
              <a:latin typeface="Candara"/>
              <a:cs typeface="Candara"/>
            </a:endParaRPr>
          </a:p>
        </p:txBody>
      </p:sp>
      <p:sp>
        <p:nvSpPr>
          <p:cNvPr id="5" name="object 5"/>
          <p:cNvSpPr txBox="1"/>
          <p:nvPr/>
        </p:nvSpPr>
        <p:spPr>
          <a:xfrm>
            <a:off x="4467859" y="2235835"/>
            <a:ext cx="1968500" cy="563880"/>
          </a:xfrm>
          <a:prstGeom prst="rect">
            <a:avLst/>
          </a:prstGeom>
        </p:spPr>
        <p:txBody>
          <a:bodyPr vert="horz" wrap="square" lIns="0" tIns="24765" rIns="0" bIns="0" rtlCol="0">
            <a:spAutoFit/>
          </a:bodyPr>
          <a:lstStyle/>
          <a:p>
            <a:pPr marL="368300" marR="5080" indent="-355600">
              <a:lnSpc>
                <a:spcPct val="96000"/>
              </a:lnSpc>
              <a:spcBef>
                <a:spcPts val="195"/>
              </a:spcBef>
              <a:tabLst>
                <a:tab pos="367665" algn="l"/>
              </a:tabLst>
            </a:pPr>
            <a:r>
              <a:rPr sz="2000" dirty="0">
                <a:solidFill>
                  <a:srgbClr val="FF8600"/>
                </a:solidFill>
                <a:latin typeface="Cambria Math"/>
                <a:cs typeface="Cambria Math"/>
              </a:rPr>
              <a:t>▸	</a:t>
            </a:r>
            <a:r>
              <a:rPr sz="1600" b="1" spc="-5" dirty="0">
                <a:solidFill>
                  <a:srgbClr val="212121"/>
                </a:solidFill>
                <a:latin typeface="Candara"/>
                <a:cs typeface="Candara"/>
              </a:rPr>
              <a:t>Pep</a:t>
            </a:r>
            <a:r>
              <a:rPr sz="1600" b="1" spc="-20" dirty="0">
                <a:solidFill>
                  <a:srgbClr val="212121"/>
                </a:solidFill>
                <a:latin typeface="Candara"/>
                <a:cs typeface="Candara"/>
              </a:rPr>
              <a:t> </a:t>
            </a:r>
            <a:r>
              <a:rPr sz="1600" b="1" spc="-5" dirty="0">
                <a:solidFill>
                  <a:srgbClr val="212121"/>
                </a:solidFill>
                <a:latin typeface="Candara"/>
                <a:cs typeface="Candara"/>
              </a:rPr>
              <a:t>up</a:t>
            </a:r>
            <a:r>
              <a:rPr sz="1600" b="1" spc="-10" dirty="0">
                <a:solidFill>
                  <a:srgbClr val="212121"/>
                </a:solidFill>
                <a:latin typeface="Candara"/>
                <a:cs typeface="Candara"/>
              </a:rPr>
              <a:t> </a:t>
            </a:r>
            <a:r>
              <a:rPr sz="1600" b="1" dirty="0">
                <a:solidFill>
                  <a:srgbClr val="212121"/>
                </a:solidFill>
                <a:latin typeface="Candara"/>
                <a:cs typeface="Candara"/>
              </a:rPr>
              <a:t>the</a:t>
            </a:r>
            <a:r>
              <a:rPr sz="1600" b="1" spc="-35" dirty="0">
                <a:solidFill>
                  <a:srgbClr val="212121"/>
                </a:solidFill>
                <a:latin typeface="Candara"/>
                <a:cs typeface="Candara"/>
              </a:rPr>
              <a:t> </a:t>
            </a:r>
            <a:r>
              <a:rPr sz="1600" b="1" spc="-5" dirty="0">
                <a:solidFill>
                  <a:srgbClr val="212121"/>
                </a:solidFill>
                <a:latin typeface="Candara"/>
                <a:cs typeface="Candara"/>
              </a:rPr>
              <a:t>energy </a:t>
            </a:r>
            <a:r>
              <a:rPr sz="1600" b="1" spc="-330" dirty="0">
                <a:solidFill>
                  <a:srgbClr val="212121"/>
                </a:solidFill>
                <a:latin typeface="Candara"/>
                <a:cs typeface="Candara"/>
              </a:rPr>
              <a:t> </a:t>
            </a:r>
            <a:r>
              <a:rPr sz="1600" b="1" spc="-5" dirty="0">
                <a:solidFill>
                  <a:srgbClr val="212121"/>
                </a:solidFill>
                <a:latin typeface="Candara"/>
                <a:cs typeface="Candara"/>
              </a:rPr>
              <a:t>levels</a:t>
            </a:r>
            <a:endParaRPr sz="1600">
              <a:latin typeface="Candara"/>
              <a:cs typeface="Candara"/>
            </a:endParaRPr>
          </a:p>
        </p:txBody>
      </p:sp>
      <p:sp>
        <p:nvSpPr>
          <p:cNvPr id="6" name="object 6"/>
          <p:cNvSpPr txBox="1"/>
          <p:nvPr/>
        </p:nvSpPr>
        <p:spPr>
          <a:xfrm>
            <a:off x="6903084" y="2235835"/>
            <a:ext cx="1443355" cy="563880"/>
          </a:xfrm>
          <a:prstGeom prst="rect">
            <a:avLst/>
          </a:prstGeom>
        </p:spPr>
        <p:txBody>
          <a:bodyPr vert="horz" wrap="square" lIns="0" tIns="24765" rIns="0" bIns="0" rtlCol="0">
            <a:spAutoFit/>
          </a:bodyPr>
          <a:lstStyle/>
          <a:p>
            <a:pPr marL="368300" marR="5080" indent="-356235">
              <a:lnSpc>
                <a:spcPct val="96000"/>
              </a:lnSpc>
              <a:spcBef>
                <a:spcPts val="195"/>
              </a:spcBef>
              <a:tabLst>
                <a:tab pos="368300" algn="l"/>
              </a:tabLst>
            </a:pPr>
            <a:r>
              <a:rPr sz="2000" dirty="0">
                <a:solidFill>
                  <a:srgbClr val="FF8600"/>
                </a:solidFill>
                <a:latin typeface="Cambria Math"/>
                <a:cs typeface="Cambria Math"/>
              </a:rPr>
              <a:t>▸	</a:t>
            </a:r>
            <a:r>
              <a:rPr sz="1600" b="1" dirty="0">
                <a:solidFill>
                  <a:srgbClr val="6F2F9F"/>
                </a:solidFill>
                <a:latin typeface="Candara"/>
                <a:cs typeface="Candara"/>
              </a:rPr>
              <a:t>Respect</a:t>
            </a:r>
            <a:r>
              <a:rPr sz="1600" b="1" spc="-90" dirty="0">
                <a:solidFill>
                  <a:srgbClr val="6F2F9F"/>
                </a:solidFill>
                <a:latin typeface="Candara"/>
                <a:cs typeface="Candara"/>
              </a:rPr>
              <a:t> </a:t>
            </a:r>
            <a:r>
              <a:rPr sz="1600" b="1" spc="-5" dirty="0">
                <a:solidFill>
                  <a:srgbClr val="6F2F9F"/>
                </a:solidFill>
                <a:latin typeface="Candara"/>
                <a:cs typeface="Candara"/>
              </a:rPr>
              <a:t>and </a:t>
            </a:r>
            <a:r>
              <a:rPr sz="1600" b="1" spc="-330" dirty="0">
                <a:solidFill>
                  <a:srgbClr val="6F2F9F"/>
                </a:solidFill>
                <a:latin typeface="Candara"/>
                <a:cs typeface="Candara"/>
              </a:rPr>
              <a:t> </a:t>
            </a:r>
            <a:r>
              <a:rPr sz="1600" b="1" spc="-5" dirty="0">
                <a:solidFill>
                  <a:srgbClr val="6F2F9F"/>
                </a:solidFill>
                <a:latin typeface="Candara"/>
                <a:cs typeface="Candara"/>
              </a:rPr>
              <a:t>Fairness</a:t>
            </a:r>
            <a:endParaRPr sz="1600">
              <a:latin typeface="Candara"/>
              <a:cs typeface="Candara"/>
            </a:endParaRPr>
          </a:p>
        </p:txBody>
      </p:sp>
      <p:sp>
        <p:nvSpPr>
          <p:cNvPr id="7" name="object 7"/>
          <p:cNvSpPr txBox="1"/>
          <p:nvPr/>
        </p:nvSpPr>
        <p:spPr>
          <a:xfrm>
            <a:off x="3110229" y="3093466"/>
            <a:ext cx="1821814" cy="330200"/>
          </a:xfrm>
          <a:prstGeom prst="rect">
            <a:avLst/>
          </a:prstGeom>
        </p:spPr>
        <p:txBody>
          <a:bodyPr vert="horz" wrap="square" lIns="0" tIns="12700" rIns="0" bIns="0" rtlCol="0">
            <a:spAutoFit/>
          </a:bodyPr>
          <a:lstStyle/>
          <a:p>
            <a:pPr marL="12700">
              <a:lnSpc>
                <a:spcPct val="100000"/>
              </a:lnSpc>
              <a:spcBef>
                <a:spcPts val="100"/>
              </a:spcBef>
              <a:tabLst>
                <a:tab pos="367665" algn="l"/>
              </a:tabLst>
            </a:pPr>
            <a:r>
              <a:rPr sz="2000" dirty="0">
                <a:solidFill>
                  <a:srgbClr val="FF8600"/>
                </a:solidFill>
                <a:latin typeface="Cambria Math"/>
                <a:cs typeface="Cambria Math"/>
              </a:rPr>
              <a:t>▸	</a:t>
            </a:r>
            <a:r>
              <a:rPr sz="1600" b="1" dirty="0">
                <a:solidFill>
                  <a:srgbClr val="92D050"/>
                </a:solidFill>
                <a:latin typeface="Candara"/>
                <a:cs typeface="Candara"/>
              </a:rPr>
              <a:t>Trust</a:t>
            </a:r>
            <a:r>
              <a:rPr sz="1600" b="1" spc="-40" dirty="0">
                <a:solidFill>
                  <a:srgbClr val="92D050"/>
                </a:solidFill>
                <a:latin typeface="Candara"/>
                <a:cs typeface="Candara"/>
              </a:rPr>
              <a:t> </a:t>
            </a:r>
            <a:r>
              <a:rPr sz="1600" b="1" dirty="0">
                <a:solidFill>
                  <a:srgbClr val="92D050"/>
                </a:solidFill>
                <a:latin typeface="Candara"/>
                <a:cs typeface="Candara"/>
              </a:rPr>
              <a:t>&amp;</a:t>
            </a:r>
            <a:r>
              <a:rPr sz="1600" b="1" spc="-25" dirty="0">
                <a:solidFill>
                  <a:srgbClr val="92D050"/>
                </a:solidFill>
                <a:latin typeface="Candara"/>
                <a:cs typeface="Candara"/>
              </a:rPr>
              <a:t> </a:t>
            </a:r>
            <a:r>
              <a:rPr sz="1600" b="1" spc="-5" dirty="0">
                <a:solidFill>
                  <a:srgbClr val="92D050"/>
                </a:solidFill>
                <a:latin typeface="Candara"/>
                <a:cs typeface="Candara"/>
              </a:rPr>
              <a:t>Integrity</a:t>
            </a:r>
            <a:endParaRPr sz="1600">
              <a:latin typeface="Candara"/>
              <a:cs typeface="Candara"/>
            </a:endParaRPr>
          </a:p>
        </p:txBody>
      </p:sp>
      <p:graphicFrame>
        <p:nvGraphicFramePr>
          <p:cNvPr id="8" name="object 8"/>
          <p:cNvGraphicFramePr>
            <a:graphicFrameLocks noGrp="1"/>
          </p:cNvGraphicFramePr>
          <p:nvPr/>
        </p:nvGraphicFramePr>
        <p:xfrm>
          <a:off x="1381760" y="1375084"/>
          <a:ext cx="7564752" cy="508023"/>
        </p:xfrm>
        <a:graphic>
          <a:graphicData uri="http://schemas.openxmlformats.org/drawingml/2006/table">
            <a:tbl>
              <a:tblPr firstRow="1" bandRow="1">
                <a:tableStyleId>{2D5ABB26-0587-4C30-8999-92F81FD0307C}</a:tableStyleId>
              </a:tblPr>
              <a:tblGrid>
                <a:gridCol w="315595">
                  <a:extLst>
                    <a:ext uri="{9D8B030D-6E8A-4147-A177-3AD203B41FA5}">
                      <a16:colId xmlns:a16="http://schemas.microsoft.com/office/drawing/2014/main" val="20000"/>
                    </a:ext>
                  </a:extLst>
                </a:gridCol>
                <a:gridCol w="1753235">
                  <a:extLst>
                    <a:ext uri="{9D8B030D-6E8A-4147-A177-3AD203B41FA5}">
                      <a16:colId xmlns:a16="http://schemas.microsoft.com/office/drawing/2014/main" val="20001"/>
                    </a:ext>
                  </a:extLst>
                </a:gridCol>
                <a:gridCol w="455294">
                  <a:extLst>
                    <a:ext uri="{9D8B030D-6E8A-4147-A177-3AD203B41FA5}">
                      <a16:colId xmlns:a16="http://schemas.microsoft.com/office/drawing/2014/main" val="20002"/>
                    </a:ext>
                  </a:extLst>
                </a:gridCol>
                <a:gridCol w="1463039">
                  <a:extLst>
                    <a:ext uri="{9D8B030D-6E8A-4147-A177-3AD203B41FA5}">
                      <a16:colId xmlns:a16="http://schemas.microsoft.com/office/drawing/2014/main" val="20003"/>
                    </a:ext>
                  </a:extLst>
                </a:gridCol>
                <a:gridCol w="542925">
                  <a:extLst>
                    <a:ext uri="{9D8B030D-6E8A-4147-A177-3AD203B41FA5}">
                      <a16:colId xmlns:a16="http://schemas.microsoft.com/office/drawing/2014/main" val="20004"/>
                    </a:ext>
                  </a:extLst>
                </a:gridCol>
                <a:gridCol w="1495425">
                  <a:extLst>
                    <a:ext uri="{9D8B030D-6E8A-4147-A177-3AD203B41FA5}">
                      <a16:colId xmlns:a16="http://schemas.microsoft.com/office/drawing/2014/main" val="20005"/>
                    </a:ext>
                  </a:extLst>
                </a:gridCol>
                <a:gridCol w="1539239">
                  <a:extLst>
                    <a:ext uri="{9D8B030D-6E8A-4147-A177-3AD203B41FA5}">
                      <a16:colId xmlns:a16="http://schemas.microsoft.com/office/drawing/2014/main" val="20006"/>
                    </a:ext>
                  </a:extLst>
                </a:gridCol>
              </a:tblGrid>
              <a:tr h="284739">
                <a:tc>
                  <a:txBody>
                    <a:bodyPr/>
                    <a:lstStyle/>
                    <a:p>
                      <a:pPr marL="31750">
                        <a:lnSpc>
                          <a:spcPts val="2039"/>
                        </a:lnSpc>
                      </a:pPr>
                      <a:r>
                        <a:rPr sz="2000" dirty="0">
                          <a:solidFill>
                            <a:srgbClr val="FF8600"/>
                          </a:solidFill>
                          <a:latin typeface="Cambria Math"/>
                          <a:cs typeface="Cambria Math"/>
                        </a:rPr>
                        <a:t>▸</a:t>
                      </a:r>
                      <a:endParaRPr sz="2000">
                        <a:latin typeface="Cambria Math"/>
                        <a:cs typeface="Cambria Math"/>
                      </a:endParaRPr>
                    </a:p>
                  </a:txBody>
                  <a:tcPr marL="0" marR="0" marT="0" marB="0"/>
                </a:tc>
                <a:tc>
                  <a:txBody>
                    <a:bodyPr/>
                    <a:lstStyle/>
                    <a:p>
                      <a:pPr marL="71755">
                        <a:lnSpc>
                          <a:spcPct val="100000"/>
                        </a:lnSpc>
                        <a:spcBef>
                          <a:spcPts val="40"/>
                        </a:spcBef>
                      </a:pPr>
                      <a:r>
                        <a:rPr sz="1600" b="1" spc="-5" dirty="0">
                          <a:solidFill>
                            <a:srgbClr val="00AF50"/>
                          </a:solidFill>
                          <a:latin typeface="Candara"/>
                          <a:cs typeface="Candara"/>
                        </a:rPr>
                        <a:t>Energetic</a:t>
                      </a:r>
                      <a:r>
                        <a:rPr sz="1600" b="1" spc="-25" dirty="0">
                          <a:solidFill>
                            <a:srgbClr val="00AF50"/>
                          </a:solidFill>
                          <a:latin typeface="Candara"/>
                          <a:cs typeface="Candara"/>
                        </a:rPr>
                        <a:t> </a:t>
                      </a:r>
                      <a:r>
                        <a:rPr sz="1600" b="1" dirty="0">
                          <a:solidFill>
                            <a:srgbClr val="00AF50"/>
                          </a:solidFill>
                          <a:latin typeface="Candara"/>
                          <a:cs typeface="Candara"/>
                        </a:rPr>
                        <a:t>Setting</a:t>
                      </a:r>
                      <a:endParaRPr sz="1600">
                        <a:latin typeface="Candara"/>
                        <a:cs typeface="Candara"/>
                      </a:endParaRPr>
                    </a:p>
                  </a:txBody>
                  <a:tcPr marL="0" marR="0" marT="5080" marB="0"/>
                </a:tc>
                <a:tc>
                  <a:txBody>
                    <a:bodyPr/>
                    <a:lstStyle/>
                    <a:p>
                      <a:pPr marL="171450">
                        <a:lnSpc>
                          <a:spcPts val="2039"/>
                        </a:lnSpc>
                      </a:pPr>
                      <a:r>
                        <a:rPr sz="2000" dirty="0">
                          <a:solidFill>
                            <a:srgbClr val="FF8600"/>
                          </a:solidFill>
                          <a:latin typeface="Cambria Math"/>
                          <a:cs typeface="Cambria Math"/>
                        </a:rPr>
                        <a:t>▸</a:t>
                      </a:r>
                      <a:endParaRPr sz="2000">
                        <a:latin typeface="Cambria Math"/>
                        <a:cs typeface="Cambria Math"/>
                      </a:endParaRPr>
                    </a:p>
                  </a:txBody>
                  <a:tcPr marL="0" marR="0" marT="0" marB="0"/>
                </a:tc>
                <a:tc>
                  <a:txBody>
                    <a:bodyPr/>
                    <a:lstStyle/>
                    <a:p>
                      <a:pPr marL="71755">
                        <a:lnSpc>
                          <a:spcPct val="100000"/>
                        </a:lnSpc>
                        <a:spcBef>
                          <a:spcPts val="40"/>
                        </a:spcBef>
                      </a:pPr>
                      <a:r>
                        <a:rPr sz="1600" b="1" spc="-5" dirty="0">
                          <a:solidFill>
                            <a:srgbClr val="FFC000"/>
                          </a:solidFill>
                          <a:latin typeface="Candara"/>
                          <a:cs typeface="Candara"/>
                        </a:rPr>
                        <a:t>24x7</a:t>
                      </a:r>
                      <a:r>
                        <a:rPr sz="1600" b="1" spc="-20" dirty="0">
                          <a:solidFill>
                            <a:srgbClr val="FFC000"/>
                          </a:solidFill>
                          <a:latin typeface="Candara"/>
                          <a:cs typeface="Candara"/>
                        </a:rPr>
                        <a:t> </a:t>
                      </a:r>
                      <a:r>
                        <a:rPr sz="1600" b="1" spc="-5" dirty="0">
                          <a:solidFill>
                            <a:srgbClr val="FFC000"/>
                          </a:solidFill>
                          <a:latin typeface="Candara"/>
                          <a:cs typeface="Candara"/>
                        </a:rPr>
                        <a:t>Work</a:t>
                      </a:r>
                      <a:endParaRPr sz="1600">
                        <a:latin typeface="Candara"/>
                        <a:cs typeface="Candara"/>
                      </a:endParaRPr>
                    </a:p>
                  </a:txBody>
                  <a:tcPr marL="0" marR="0" marT="5080" marB="0"/>
                </a:tc>
                <a:tc>
                  <a:txBody>
                    <a:bodyPr/>
                    <a:lstStyle/>
                    <a:p>
                      <a:pPr marL="259079">
                        <a:lnSpc>
                          <a:spcPts val="2039"/>
                        </a:lnSpc>
                      </a:pPr>
                      <a:r>
                        <a:rPr sz="2000" dirty="0">
                          <a:solidFill>
                            <a:srgbClr val="FF8600"/>
                          </a:solidFill>
                          <a:latin typeface="Cambria Math"/>
                          <a:cs typeface="Cambria Math"/>
                        </a:rPr>
                        <a:t>▸</a:t>
                      </a:r>
                      <a:endParaRPr sz="2000">
                        <a:latin typeface="Cambria Math"/>
                        <a:cs typeface="Cambria Math"/>
                      </a:endParaRPr>
                    </a:p>
                  </a:txBody>
                  <a:tcPr marL="0" marR="0" marT="0" marB="0"/>
                </a:tc>
                <a:tc>
                  <a:txBody>
                    <a:bodyPr/>
                    <a:lstStyle/>
                    <a:p>
                      <a:pPr marL="71755">
                        <a:lnSpc>
                          <a:spcPct val="100000"/>
                        </a:lnSpc>
                        <a:spcBef>
                          <a:spcPts val="40"/>
                        </a:spcBef>
                      </a:pPr>
                      <a:r>
                        <a:rPr sz="1600" b="1" spc="-5" dirty="0">
                          <a:solidFill>
                            <a:srgbClr val="702527"/>
                          </a:solidFill>
                          <a:latin typeface="Candara"/>
                          <a:cs typeface="Candara"/>
                        </a:rPr>
                        <a:t>Perfect</a:t>
                      </a:r>
                      <a:endParaRPr sz="1600">
                        <a:latin typeface="Candara"/>
                        <a:cs typeface="Candara"/>
                      </a:endParaRPr>
                    </a:p>
                  </a:txBody>
                  <a:tcPr marL="0" marR="0" marT="5080" marB="0"/>
                </a:tc>
                <a:tc>
                  <a:txBody>
                    <a:bodyPr/>
                    <a:lstStyle/>
                    <a:p>
                      <a:pPr marL="144145">
                        <a:lnSpc>
                          <a:spcPts val="1960"/>
                        </a:lnSpc>
                        <a:tabLst>
                          <a:tab pos="499745" algn="l"/>
                        </a:tabLst>
                      </a:pPr>
                      <a:r>
                        <a:rPr sz="2000" dirty="0">
                          <a:solidFill>
                            <a:srgbClr val="FF8600"/>
                          </a:solidFill>
                          <a:latin typeface="Cambria Math"/>
                          <a:cs typeface="Cambria Math"/>
                        </a:rPr>
                        <a:t>▸	</a:t>
                      </a:r>
                      <a:r>
                        <a:rPr sz="1600" b="1" spc="-5" dirty="0">
                          <a:solidFill>
                            <a:srgbClr val="006FC0"/>
                          </a:solidFill>
                          <a:latin typeface="Candara"/>
                          <a:cs typeface="Candara"/>
                        </a:rPr>
                        <a:t>Team</a:t>
                      </a:r>
                      <a:r>
                        <a:rPr sz="1600" b="1" spc="-35" dirty="0">
                          <a:solidFill>
                            <a:srgbClr val="006FC0"/>
                          </a:solidFill>
                          <a:latin typeface="Candara"/>
                          <a:cs typeface="Candara"/>
                        </a:rPr>
                        <a:t> </a:t>
                      </a:r>
                      <a:r>
                        <a:rPr sz="1600" b="1" dirty="0">
                          <a:solidFill>
                            <a:srgbClr val="006FC0"/>
                          </a:solidFill>
                          <a:latin typeface="Candara"/>
                          <a:cs typeface="Candara"/>
                        </a:rPr>
                        <a:t>Work</a:t>
                      </a:r>
                      <a:endParaRPr sz="1600">
                        <a:latin typeface="Candara"/>
                        <a:cs typeface="Candara"/>
                      </a:endParaRPr>
                    </a:p>
                  </a:txBody>
                  <a:tcPr marL="0" marR="0" marT="0" marB="0"/>
                </a:tc>
                <a:extLst>
                  <a:ext uri="{0D108BD9-81ED-4DB2-BD59-A6C34878D82A}">
                    <a16:rowId xmlns:a16="http://schemas.microsoft.com/office/drawing/2014/main" val="10000"/>
                  </a:ext>
                </a:extLst>
              </a:tr>
              <a:tr h="223284">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tc>
                <a:tc>
                  <a:txBody>
                    <a:bodyPr/>
                    <a:lstStyle/>
                    <a:p>
                      <a:pPr>
                        <a:lnSpc>
                          <a:spcPct val="100000"/>
                        </a:lnSpc>
                      </a:pPr>
                      <a:endParaRPr sz="1300">
                        <a:latin typeface="Times New Roman"/>
                        <a:cs typeface="Times New Roman"/>
                      </a:endParaRPr>
                    </a:p>
                  </a:txBody>
                  <a:tcPr marL="0" marR="0" marT="0" marB="0"/>
                </a:tc>
                <a:tc>
                  <a:txBody>
                    <a:bodyPr/>
                    <a:lstStyle/>
                    <a:p>
                      <a:pPr marL="71755">
                        <a:lnSpc>
                          <a:spcPts val="1639"/>
                        </a:lnSpc>
                      </a:pPr>
                      <a:r>
                        <a:rPr sz="1600" b="1" spc="-5" dirty="0">
                          <a:solidFill>
                            <a:srgbClr val="FFC000"/>
                          </a:solidFill>
                          <a:latin typeface="Candara"/>
                          <a:cs typeface="Candara"/>
                        </a:rPr>
                        <a:t>Environment</a:t>
                      </a:r>
                      <a:endParaRPr sz="1600">
                        <a:latin typeface="Candara"/>
                        <a:cs typeface="Candara"/>
                      </a:endParaRPr>
                    </a:p>
                  </a:txBody>
                  <a:tcPr marL="0" marR="0" marT="0" marB="0"/>
                </a:tc>
                <a:tc>
                  <a:txBody>
                    <a:bodyPr/>
                    <a:lstStyle/>
                    <a:p>
                      <a:pPr>
                        <a:lnSpc>
                          <a:spcPct val="100000"/>
                        </a:lnSpc>
                      </a:pPr>
                      <a:endParaRPr sz="1300">
                        <a:latin typeface="Times New Roman"/>
                        <a:cs typeface="Times New Roman"/>
                      </a:endParaRPr>
                    </a:p>
                  </a:txBody>
                  <a:tcPr marL="0" marR="0" marT="0" marB="0"/>
                </a:tc>
                <a:tc>
                  <a:txBody>
                    <a:bodyPr/>
                    <a:lstStyle/>
                    <a:p>
                      <a:pPr marL="71755">
                        <a:lnSpc>
                          <a:spcPts val="1639"/>
                        </a:lnSpc>
                      </a:pPr>
                      <a:r>
                        <a:rPr sz="1600" b="1" spc="-5" dirty="0">
                          <a:solidFill>
                            <a:srgbClr val="702527"/>
                          </a:solidFill>
                          <a:latin typeface="Candara"/>
                          <a:cs typeface="Candara"/>
                        </a:rPr>
                        <a:t>Amalgamation</a:t>
                      </a:r>
                      <a:endParaRPr sz="1600">
                        <a:latin typeface="Candara"/>
                        <a:cs typeface="Candara"/>
                      </a:endParaRPr>
                    </a:p>
                  </a:txBody>
                  <a:tcPr marL="0" marR="0" marT="0" marB="0"/>
                </a:tc>
                <a:tc>
                  <a:txBody>
                    <a:bodyPr/>
                    <a:lstStyle/>
                    <a:p>
                      <a:pPr>
                        <a:lnSpc>
                          <a:spcPct val="100000"/>
                        </a:lnSpc>
                      </a:pPr>
                      <a:endParaRPr sz="1300">
                        <a:latin typeface="Times New Roman"/>
                        <a:cs typeface="Times New Roman"/>
                      </a:endParaRPr>
                    </a:p>
                  </a:txBody>
                  <a:tcPr marL="0" marR="0" marT="0" marB="0"/>
                </a:tc>
                <a:extLst>
                  <a:ext uri="{0D108BD9-81ED-4DB2-BD59-A6C34878D82A}">
                    <a16:rowId xmlns:a16="http://schemas.microsoft.com/office/drawing/2014/main" val="10001"/>
                  </a:ext>
                </a:extLst>
              </a:tr>
            </a:tbl>
          </a:graphicData>
        </a:graphic>
      </p:graphicFrame>
      <p:sp>
        <p:nvSpPr>
          <p:cNvPr id="9" name="object 9"/>
          <p:cNvSpPr txBox="1"/>
          <p:nvPr/>
        </p:nvSpPr>
        <p:spPr>
          <a:xfrm>
            <a:off x="5825490" y="3093466"/>
            <a:ext cx="1941830" cy="563880"/>
          </a:xfrm>
          <a:prstGeom prst="rect">
            <a:avLst/>
          </a:prstGeom>
        </p:spPr>
        <p:txBody>
          <a:bodyPr vert="horz" wrap="square" lIns="0" tIns="12700" rIns="0" bIns="0" rtlCol="0">
            <a:spAutoFit/>
          </a:bodyPr>
          <a:lstStyle/>
          <a:p>
            <a:pPr algn="ctr">
              <a:lnSpc>
                <a:spcPts val="2360"/>
              </a:lnSpc>
              <a:spcBef>
                <a:spcPts val="100"/>
              </a:spcBef>
              <a:tabLst>
                <a:tab pos="355600" algn="l"/>
              </a:tabLst>
            </a:pPr>
            <a:r>
              <a:rPr sz="2000" dirty="0">
                <a:solidFill>
                  <a:srgbClr val="FF8600"/>
                </a:solidFill>
                <a:latin typeface="Cambria Math"/>
                <a:cs typeface="Cambria Math"/>
              </a:rPr>
              <a:t>▸	</a:t>
            </a:r>
            <a:r>
              <a:rPr sz="1600" b="1" spc="-5" dirty="0">
                <a:solidFill>
                  <a:srgbClr val="D07576"/>
                </a:solidFill>
                <a:latin typeface="Candara"/>
                <a:cs typeface="Candara"/>
              </a:rPr>
              <a:t>Communication</a:t>
            </a:r>
            <a:r>
              <a:rPr sz="1600" b="1" spc="-35" dirty="0">
                <a:solidFill>
                  <a:srgbClr val="D07576"/>
                </a:solidFill>
                <a:latin typeface="Candara"/>
                <a:cs typeface="Candara"/>
              </a:rPr>
              <a:t> </a:t>
            </a:r>
            <a:r>
              <a:rPr sz="1600" b="1" dirty="0">
                <a:solidFill>
                  <a:srgbClr val="D07576"/>
                </a:solidFill>
                <a:latin typeface="Candara"/>
                <a:cs typeface="Candara"/>
              </a:rPr>
              <a:t>&amp;</a:t>
            </a:r>
            <a:endParaRPr sz="1600">
              <a:latin typeface="Candara"/>
              <a:cs typeface="Candara"/>
            </a:endParaRPr>
          </a:p>
          <a:p>
            <a:pPr marR="14604" algn="ctr">
              <a:lnSpc>
                <a:spcPts val="1880"/>
              </a:lnSpc>
            </a:pPr>
            <a:r>
              <a:rPr sz="1600" b="1" dirty="0">
                <a:solidFill>
                  <a:srgbClr val="D07576"/>
                </a:solidFill>
                <a:latin typeface="Candara"/>
                <a:cs typeface="Candara"/>
              </a:rPr>
              <a:t>Transparency</a:t>
            </a:r>
            <a:endParaRPr sz="1600">
              <a:latin typeface="Candara"/>
              <a:cs typeface="Candara"/>
            </a:endParaRPr>
          </a:p>
        </p:txBody>
      </p:sp>
      <p:sp>
        <p:nvSpPr>
          <p:cNvPr id="10" name="object 10"/>
          <p:cNvSpPr txBox="1"/>
          <p:nvPr/>
        </p:nvSpPr>
        <p:spPr>
          <a:xfrm>
            <a:off x="4896484" y="3784917"/>
            <a:ext cx="1064895" cy="330200"/>
          </a:xfrm>
          <a:prstGeom prst="rect">
            <a:avLst/>
          </a:prstGeom>
        </p:spPr>
        <p:txBody>
          <a:bodyPr vert="horz" wrap="square" lIns="0" tIns="12700" rIns="0" bIns="0" rtlCol="0">
            <a:spAutoFit/>
          </a:bodyPr>
          <a:lstStyle/>
          <a:p>
            <a:pPr marL="12700">
              <a:lnSpc>
                <a:spcPct val="100000"/>
              </a:lnSpc>
              <a:spcBef>
                <a:spcPts val="100"/>
              </a:spcBef>
              <a:tabLst>
                <a:tab pos="368300" algn="l"/>
              </a:tabLst>
            </a:pPr>
            <a:r>
              <a:rPr sz="2000" dirty="0">
                <a:solidFill>
                  <a:srgbClr val="FF8600"/>
                </a:solidFill>
                <a:latin typeface="Cambria Math"/>
                <a:cs typeface="Cambria Math"/>
              </a:rPr>
              <a:t>▸	</a:t>
            </a:r>
            <a:r>
              <a:rPr sz="2000" b="1" spc="5" dirty="0">
                <a:solidFill>
                  <a:srgbClr val="688030"/>
                </a:solidFill>
                <a:latin typeface="Candara"/>
                <a:cs typeface="Candara"/>
              </a:rPr>
              <a:t>R</a:t>
            </a:r>
            <a:r>
              <a:rPr sz="2000" b="1" spc="-5" dirty="0">
                <a:solidFill>
                  <a:srgbClr val="688030"/>
                </a:solidFill>
                <a:latin typeface="Candara"/>
                <a:cs typeface="Candara"/>
              </a:rPr>
              <a:t>esult</a:t>
            </a:r>
            <a:endParaRPr sz="2000">
              <a:latin typeface="Candara"/>
              <a:cs typeface="Candar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675" y="127373"/>
            <a:ext cx="208279" cy="223520"/>
          </a:xfrm>
          <a:prstGeom prst="rect">
            <a:avLst/>
          </a:prstGeom>
        </p:spPr>
        <p:txBody>
          <a:bodyPr vert="horz" wrap="square" lIns="0" tIns="12700" rIns="0" bIns="0" rtlCol="0">
            <a:spAutoFit/>
          </a:bodyPr>
          <a:lstStyle/>
          <a:p>
            <a:pPr marL="12700">
              <a:lnSpc>
                <a:spcPct val="100000"/>
              </a:lnSpc>
              <a:spcBef>
                <a:spcPts val="100"/>
              </a:spcBef>
            </a:pPr>
            <a:r>
              <a:rPr sz="1300" b="1" spc="-10" dirty="0">
                <a:solidFill>
                  <a:srgbClr val="FFFFFF"/>
                </a:solidFill>
                <a:latin typeface="Arial"/>
                <a:cs typeface="Arial"/>
              </a:rPr>
              <a:t>21</a:t>
            </a:r>
            <a:endParaRPr sz="1300">
              <a:latin typeface="Arial"/>
              <a:cs typeface="Arial"/>
            </a:endParaRPr>
          </a:p>
        </p:txBody>
      </p:sp>
      <p:sp>
        <p:nvSpPr>
          <p:cNvPr id="4" name="Title 3"/>
          <p:cNvSpPr>
            <a:spLocks noGrp="1"/>
          </p:cNvSpPr>
          <p:nvPr>
            <p:ph type="title"/>
          </p:nvPr>
        </p:nvSpPr>
        <p:spPr>
          <a:xfrm>
            <a:off x="1188719" y="985957"/>
            <a:ext cx="7955281" cy="3323987"/>
          </a:xfrm>
        </p:spPr>
        <p:txBody>
          <a:bodyPr/>
          <a:lstStyle/>
          <a:p>
            <a:r>
              <a:rPr lang="en-US" sz="5400" dirty="0"/>
              <a:t>Thanks </a:t>
            </a:r>
            <a:br>
              <a:rPr lang="en-US" sz="5400" dirty="0"/>
            </a:br>
            <a:r>
              <a:rPr lang="en-US" sz="5400" dirty="0" err="1"/>
              <a:t>Upadhyay</a:t>
            </a:r>
            <a:r>
              <a:rPr lang="en-US" sz="5400" dirty="0"/>
              <a:t> Outsourcing Pvt. Ltd</a:t>
            </a:r>
            <a:br>
              <a:rPr lang="en-US" sz="5400" dirty="0"/>
            </a:br>
            <a:r>
              <a:rPr lang="en-US" sz="5400" dirty="0"/>
              <a:t>www.uoutsourcing.com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154C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TotalTime>
  <Words>1531</Words>
  <Application>Microsoft Office PowerPoint</Application>
  <PresentationFormat>On-screen Show (16:9)</PresentationFormat>
  <Paragraphs>152</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Arial MT</vt:lpstr>
      <vt:lpstr>Calibri</vt:lpstr>
      <vt:lpstr>Cambria</vt:lpstr>
      <vt:lpstr>Cambria Math</vt:lpstr>
      <vt:lpstr>Candara</vt:lpstr>
      <vt:lpstr>Times New Roman</vt:lpstr>
      <vt:lpstr>Office Theme</vt:lpstr>
      <vt:lpstr>PowerPoint Presentation</vt:lpstr>
      <vt:lpstr>Who We Are?</vt:lpstr>
      <vt:lpstr>Mission &amp; Vision</vt:lpstr>
      <vt:lpstr>PowerPoint Presentation</vt:lpstr>
      <vt:lpstr>▸ Inbound Call Center Services ▸ Outbound Call Center Services</vt:lpstr>
      <vt:lpstr>Inbound Call Center Services</vt:lpstr>
      <vt:lpstr>PowerPoint Presentation</vt:lpstr>
      <vt:lpstr>PowerPoint Presentation</vt:lpstr>
      <vt:lpstr>PowerPoint Presentation</vt:lpstr>
      <vt:lpstr>Lead Generation</vt:lpstr>
      <vt:lpstr>▸ Our methodology enables the Enterprise to not only meet revenue goals, but  also addresses core marketing and sales requirements to increase performance  at every stage in terms of deal volume, value and velocity.</vt:lpstr>
      <vt:lpstr>Email Marketing</vt:lpstr>
      <vt:lpstr>BIG CONCEPT</vt:lpstr>
      <vt:lpstr>Why Us?</vt:lpstr>
      <vt:lpstr>Security</vt:lpstr>
      <vt:lpstr>Security</vt:lpstr>
      <vt:lpstr>Confidentiality</vt:lpstr>
      <vt:lpstr>Infrastructure</vt:lpstr>
      <vt:lpstr>Training</vt:lpstr>
      <vt:lpstr>Work Culture</vt:lpstr>
      <vt:lpstr>Thanks  Upadhyay Outsourcing Pvt. Ltd www.uoutsourcing.com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NOTAN SOFTWARE SOLUTIONS</dc:title>
  <dc:creator>Mohseen</dc:creator>
  <cp:lastModifiedBy>Yogendra Upadhyay</cp:lastModifiedBy>
  <cp:revision>18</cp:revision>
  <dcterms:created xsi:type="dcterms:W3CDTF">2022-07-01T01:15:10Z</dcterms:created>
  <dcterms:modified xsi:type="dcterms:W3CDTF">2022-09-20T07:02:51Z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2022-02-08T00:00:00Z</vt:filetime>
  </property>
  <property fmtid="{D5CDD505-2E9C-101B-9397-08002B2CF9AE}" pid="3" name="Creator">
    <vt:lpwstr>Microsoft® PowerPoint® 2013</vt:lpwstr>
  </property>
  <property fmtid="{D5CDD505-2E9C-101B-9397-08002B2CF9AE}" pid="4" name="LastSaved">
    <vt:filetime>2022-07-01T00:00:00Z</vt:filetime>
  </property>
</Properties>
</file>